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0" r:id="rId2"/>
    <p:sldId id="288" r:id="rId3"/>
    <p:sldId id="291" r:id="rId4"/>
    <p:sldId id="289" r:id="rId5"/>
    <p:sldId id="281" r:id="rId6"/>
    <p:sldId id="284" r:id="rId7"/>
    <p:sldId id="256" r:id="rId8"/>
    <p:sldId id="257" r:id="rId9"/>
    <p:sldId id="262" r:id="rId10"/>
    <p:sldId id="268" r:id="rId11"/>
    <p:sldId id="264" r:id="rId12"/>
    <p:sldId id="265" r:id="rId13"/>
    <p:sldId id="266" r:id="rId14"/>
    <p:sldId id="267" r:id="rId15"/>
    <p:sldId id="292" r:id="rId16"/>
    <p:sldId id="286" r:id="rId17"/>
    <p:sldId id="269" r:id="rId18"/>
    <p:sldId id="272" r:id="rId19"/>
    <p:sldId id="271" r:id="rId20"/>
    <p:sldId id="274" r:id="rId21"/>
    <p:sldId id="273" r:id="rId22"/>
    <p:sldId id="275" r:id="rId23"/>
    <p:sldId id="276" r:id="rId24"/>
    <p:sldId id="270" r:id="rId25"/>
    <p:sldId id="280" r:id="rId26"/>
    <p:sldId id="277" r:id="rId27"/>
    <p:sldId id="278" r:id="rId28"/>
    <p:sldId id="258" r:id="rId29"/>
    <p:sldId id="279" r:id="rId30"/>
    <p:sldId id="260" r:id="rId31"/>
    <p:sldId id="26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238" autoAdjust="0"/>
  </p:normalViewPr>
  <p:slideViewPr>
    <p:cSldViewPr snapToGrid="0">
      <p:cViewPr varScale="1">
        <p:scale>
          <a:sx n="45" d="100"/>
          <a:sy n="45" d="100"/>
        </p:scale>
        <p:origin x="102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0DCB2-71ED-489A-87B1-6213A2817639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85010-90E7-42ED-8846-53CA267BA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50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61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Sudo</a:t>
            </a:r>
            <a:r>
              <a:rPr lang="en-US" altLang="zh-TW" dirty="0" smtClean="0"/>
              <a:t> apt install </a:t>
            </a:r>
            <a:r>
              <a:rPr lang="en-US" altLang="zh-TW" dirty="0" err="1" smtClean="0"/>
              <a:t>openssh</a:t>
            </a:r>
            <a:r>
              <a:rPr lang="en-US" altLang="zh-TW" dirty="0" smtClean="0"/>
              <a:t>-server</a:t>
            </a:r>
          </a:p>
          <a:p>
            <a:r>
              <a:rPr lang="zh-TW" altLang="en-US" dirty="0" smtClean="0"/>
              <a:t>只會裝 </a:t>
            </a:r>
            <a:r>
              <a:rPr lang="en-US" altLang="zh-TW" dirty="0" err="1" smtClean="0"/>
              <a:t>OpenSSH</a:t>
            </a:r>
            <a:r>
              <a:rPr lang="en-US" altLang="zh-TW" baseline="0" dirty="0" smtClean="0"/>
              <a:t> server </a:t>
            </a:r>
            <a:r>
              <a:rPr lang="zh-TW" altLang="en-US" baseline="0" dirty="0" smtClean="0"/>
              <a:t>並未安裝</a:t>
            </a:r>
            <a:r>
              <a:rPr lang="en-US" altLang="zh-TW" baseline="0" dirty="0" smtClean="0"/>
              <a:t>SSH Client</a:t>
            </a:r>
          </a:p>
          <a:p>
            <a:endParaRPr lang="en-US" altLang="zh-TW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SUDO APT install  SSH</a:t>
            </a:r>
            <a:endParaRPr lang="zh-TW" altLang="en-US" dirty="0" smtClean="0"/>
          </a:p>
          <a:p>
            <a:r>
              <a:rPr lang="zh-TW" altLang="en-US" baseline="0" dirty="0" smtClean="0"/>
              <a:t>又裝</a:t>
            </a:r>
            <a:r>
              <a:rPr lang="en-US" altLang="zh-TW" dirty="0" err="1" smtClean="0"/>
              <a:t>OpenSSH</a:t>
            </a:r>
            <a:r>
              <a:rPr lang="en-US" altLang="zh-TW" baseline="0" dirty="0" smtClean="0"/>
              <a:t> server </a:t>
            </a:r>
            <a:r>
              <a:rPr lang="zh-TW" altLang="en-US" baseline="0" dirty="0" smtClean="0"/>
              <a:t>也安裝了</a:t>
            </a:r>
            <a:r>
              <a:rPr lang="en-US" altLang="zh-TW" baseline="0" dirty="0" smtClean="0"/>
              <a:t>SSH Client</a:t>
            </a:r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92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59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Sudo</a:t>
            </a:r>
            <a:r>
              <a:rPr lang="en-US" altLang="zh-TW" dirty="0" smtClean="0"/>
              <a:t> apt install </a:t>
            </a:r>
            <a:r>
              <a:rPr lang="en-US" altLang="zh-TW" dirty="0" err="1" smtClean="0"/>
              <a:t>openssh</a:t>
            </a:r>
            <a:r>
              <a:rPr lang="en-US" altLang="zh-TW" dirty="0" smtClean="0"/>
              <a:t>-server</a:t>
            </a:r>
          </a:p>
          <a:p>
            <a:r>
              <a:rPr lang="zh-TW" altLang="en-US" dirty="0" smtClean="0"/>
              <a:t>只會裝 </a:t>
            </a:r>
            <a:r>
              <a:rPr lang="en-US" altLang="zh-TW" dirty="0" err="1" smtClean="0"/>
              <a:t>OpenSSH</a:t>
            </a:r>
            <a:r>
              <a:rPr lang="en-US" altLang="zh-TW" baseline="0" dirty="0" smtClean="0"/>
              <a:t> server </a:t>
            </a:r>
            <a:r>
              <a:rPr lang="zh-TW" altLang="en-US" baseline="0" dirty="0" smtClean="0"/>
              <a:t>並未安裝</a:t>
            </a:r>
            <a:r>
              <a:rPr lang="en-US" altLang="zh-TW" baseline="0" dirty="0" smtClean="0"/>
              <a:t>SSH Client</a:t>
            </a:r>
          </a:p>
          <a:p>
            <a:endParaRPr lang="en-US" altLang="zh-TW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SUDO APT install  SSH</a:t>
            </a:r>
            <a:endParaRPr lang="zh-TW" altLang="en-US" dirty="0" smtClean="0"/>
          </a:p>
          <a:p>
            <a:r>
              <a:rPr lang="zh-TW" altLang="en-US" baseline="0" dirty="0" smtClean="0"/>
              <a:t>又裝</a:t>
            </a:r>
            <a:r>
              <a:rPr lang="en-US" altLang="zh-TW" dirty="0" err="1" smtClean="0"/>
              <a:t>OpenSSH</a:t>
            </a:r>
            <a:r>
              <a:rPr lang="en-US" altLang="zh-TW" baseline="0" dirty="0" smtClean="0"/>
              <a:t> server </a:t>
            </a:r>
            <a:r>
              <a:rPr lang="zh-TW" altLang="en-US" baseline="0" dirty="0" smtClean="0"/>
              <a:t>也安裝了</a:t>
            </a:r>
            <a:r>
              <a:rPr lang="en-US" altLang="zh-TW" baseline="0" dirty="0" smtClean="0"/>
              <a:t>SSH Client</a:t>
            </a:r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15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ssh-keygen -t rsa -P ''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368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 smtClean="0"/>
              <a:t>bigred@us1804:"$ </a:t>
            </a:r>
            <a:r>
              <a:rPr lang="en-US" altLang="zh-TW" sz="1200" dirty="0" err="1" smtClean="0"/>
              <a:t>ssh-keygen</a:t>
            </a:r>
            <a:r>
              <a:rPr lang="en-US" altLang="zh-TW" sz="1200" dirty="0" smtClean="0"/>
              <a:t> -t </a:t>
            </a:r>
            <a:r>
              <a:rPr lang="en-US" altLang="zh-TW" sz="1200" dirty="0" err="1" smtClean="0"/>
              <a:t>rsa</a:t>
            </a:r>
            <a:r>
              <a:rPr lang="en-US" altLang="zh-TW" sz="1200" dirty="0" smtClean="0"/>
              <a:t> -P "</a:t>
            </a:r>
          </a:p>
          <a:p>
            <a:pPr marL="0" indent="0">
              <a:buNone/>
            </a:pPr>
            <a:r>
              <a:rPr lang="en-US" altLang="zh-TW" sz="1200" dirty="0" smtClean="0"/>
              <a:t>Generating public/private </a:t>
            </a:r>
            <a:r>
              <a:rPr lang="en-US" altLang="zh-TW" sz="1200" dirty="0" err="1" smtClean="0"/>
              <a:t>rsa</a:t>
            </a:r>
            <a:r>
              <a:rPr lang="en-US" altLang="zh-TW" sz="1200" dirty="0" smtClean="0"/>
              <a:t> key pair.</a:t>
            </a:r>
          </a:p>
          <a:p>
            <a:pPr marL="0" indent="0">
              <a:buNone/>
            </a:pPr>
            <a:r>
              <a:rPr lang="en-US" altLang="zh-TW" sz="1200" dirty="0" smtClean="0"/>
              <a:t>Enter file in which to save the key (home/</a:t>
            </a:r>
            <a:r>
              <a:rPr lang="en-US" altLang="zh-TW" sz="1200" dirty="0" err="1" smtClean="0"/>
              <a:t>bigred</a:t>
            </a:r>
            <a:r>
              <a:rPr lang="en-US" altLang="zh-TW" sz="1200" dirty="0" smtClean="0"/>
              <a:t>/ .</a:t>
            </a:r>
            <a:r>
              <a:rPr lang="en-US" altLang="zh-TW" sz="1200" dirty="0" err="1" smtClean="0"/>
              <a:t>ssh</a:t>
            </a:r>
            <a:r>
              <a:rPr lang="en-US" altLang="zh-TW" sz="1200" dirty="0" smtClean="0"/>
              <a:t>/id _</a:t>
            </a:r>
            <a:r>
              <a:rPr lang="en-US" altLang="zh-TW" sz="1200" dirty="0" err="1" smtClean="0"/>
              <a:t>rsa</a:t>
            </a:r>
            <a:r>
              <a:rPr lang="en-US" altLang="zh-TW" sz="1200" dirty="0" smtClean="0"/>
              <a:t>:</a:t>
            </a:r>
          </a:p>
          <a:p>
            <a:pPr marL="0" indent="0">
              <a:buNone/>
            </a:pPr>
            <a:r>
              <a:rPr lang="en-US" altLang="zh-TW" sz="1200" dirty="0" smtClean="0"/>
              <a:t>Created directory '/home/</a:t>
            </a:r>
            <a:r>
              <a:rPr lang="en-US" altLang="zh-TW" sz="1200" dirty="0" err="1" smtClean="0"/>
              <a:t>bigred</a:t>
            </a:r>
            <a:r>
              <a:rPr lang="en-US" altLang="zh-TW" sz="1200" dirty="0" smtClean="0"/>
              <a:t>/.</a:t>
            </a:r>
            <a:r>
              <a:rPr lang="en-US" altLang="zh-TW" sz="1200" dirty="0" err="1" smtClean="0"/>
              <a:t>ssh</a:t>
            </a:r>
            <a:r>
              <a:rPr lang="en-US" altLang="zh-TW" sz="1200" dirty="0" smtClean="0"/>
              <a:t>' .</a:t>
            </a:r>
          </a:p>
          <a:p>
            <a:pPr marL="0" indent="0">
              <a:buNone/>
            </a:pPr>
            <a:r>
              <a:rPr lang="en-US" altLang="zh-TW" sz="1200" dirty="0" smtClean="0"/>
              <a:t>tour ident if </a:t>
            </a:r>
            <a:r>
              <a:rPr lang="en-US" altLang="zh-TW" sz="1200" dirty="0" err="1" smtClean="0"/>
              <a:t>icat</a:t>
            </a:r>
            <a:r>
              <a:rPr lang="en-US" altLang="zh-TW" sz="1200" dirty="0" smtClean="0"/>
              <a:t> ion has been saved in home/</a:t>
            </a:r>
            <a:r>
              <a:rPr lang="en-US" altLang="zh-TW" sz="1200" dirty="0" err="1" smtClean="0"/>
              <a:t>bigredy</a:t>
            </a:r>
            <a:r>
              <a:rPr lang="en-US" altLang="zh-TW" sz="1200" dirty="0" smtClean="0"/>
              <a:t> .</a:t>
            </a:r>
            <a:r>
              <a:rPr lang="en-US" altLang="zh-TW" sz="1200" dirty="0" err="1" smtClean="0"/>
              <a:t>ssh</a:t>
            </a:r>
            <a:r>
              <a:rPr lang="en-US" altLang="zh-TW" sz="1200" dirty="0" smtClean="0"/>
              <a:t> id </a:t>
            </a:r>
            <a:r>
              <a:rPr lang="en-US" altLang="zh-TW" sz="1200" dirty="0" err="1" smtClean="0"/>
              <a:t>rsa</a:t>
            </a:r>
            <a:r>
              <a:rPr lang="en-US" altLang="zh-TW" sz="1200" dirty="0" smtClean="0"/>
              <a:t>.</a:t>
            </a:r>
          </a:p>
          <a:p>
            <a:pPr marL="0" indent="0">
              <a:buNone/>
            </a:pPr>
            <a:r>
              <a:rPr lang="en-US" altLang="zh-TW" sz="1200" dirty="0" smtClean="0"/>
              <a:t>Your public key has been </a:t>
            </a:r>
            <a:r>
              <a:rPr lang="en-US" altLang="zh-TW" sz="1200" dirty="0" err="1" smtClean="0"/>
              <a:t>saued</a:t>
            </a:r>
            <a:r>
              <a:rPr lang="en-US" altLang="zh-TW" sz="1200" dirty="0" smtClean="0"/>
              <a:t> in /hone/</a:t>
            </a:r>
            <a:r>
              <a:rPr lang="en-US" altLang="zh-TW" sz="1200" dirty="0" err="1" smtClean="0"/>
              <a:t>bigred</a:t>
            </a:r>
            <a:r>
              <a:rPr lang="en-US" altLang="zh-TW" sz="1200" dirty="0" smtClean="0"/>
              <a:t>, .</a:t>
            </a:r>
            <a:r>
              <a:rPr lang="en-US" altLang="zh-TW" sz="1200" dirty="0" err="1" smtClean="0"/>
              <a:t>ssh</a:t>
            </a:r>
            <a:r>
              <a:rPr lang="en-US" altLang="zh-TW" sz="1200" dirty="0" smtClean="0"/>
              <a:t> id </a:t>
            </a:r>
            <a:r>
              <a:rPr lang="en-US" altLang="zh-TW" sz="1200" dirty="0" err="1" smtClean="0"/>
              <a:t>rsa</a:t>
            </a:r>
            <a:r>
              <a:rPr lang="en-US" altLang="zh-TW" sz="1200" dirty="0" smtClean="0"/>
              <a:t> pub.</a:t>
            </a:r>
          </a:p>
          <a:p>
            <a:pPr marL="0" indent="0">
              <a:buNone/>
            </a:pPr>
            <a:r>
              <a:rPr lang="en-US" altLang="zh-TW" sz="1200" dirty="0" smtClean="0"/>
              <a:t>The key fingerprint is:</a:t>
            </a:r>
          </a:p>
          <a:p>
            <a:pPr marL="0" indent="0">
              <a:buNone/>
            </a:pPr>
            <a:r>
              <a:rPr lang="en-US" altLang="zh-TW" sz="1200" dirty="0" smtClean="0"/>
              <a:t>SHA256:Kzzibxzzi2uzD-SlzoRHDMUKVBHB 1cnczzkK6naBsdno bigredeus1894</a:t>
            </a:r>
          </a:p>
          <a:p>
            <a:pPr marL="0" indent="0">
              <a:buNone/>
            </a:pPr>
            <a:r>
              <a:rPr lang="en-US" altLang="zh-TW" sz="1200" dirty="0" smtClean="0"/>
              <a:t>The key's </a:t>
            </a:r>
            <a:r>
              <a:rPr lang="en-US" altLang="zh-TW" sz="1200" dirty="0" err="1" smtClean="0"/>
              <a:t>randomart</a:t>
            </a:r>
            <a:r>
              <a:rPr lang="en-US" altLang="zh-TW" sz="1200" dirty="0" smtClean="0"/>
              <a:t> image is:</a:t>
            </a:r>
            <a:endParaRPr lang="zh-TW" altLang="en-US" sz="1200" dirty="0" smtClean="0"/>
          </a:p>
          <a:p>
            <a:pPr marL="0" indent="0">
              <a:buNone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36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bigred@us1804:"$ </a:t>
            </a:r>
            <a:r>
              <a:rPr lang="en-US" altLang="zh-TW" dirty="0" err="1" smtClean="0"/>
              <a:t>ssh-keygen</a:t>
            </a:r>
            <a:r>
              <a:rPr lang="en-US" altLang="zh-TW" dirty="0" smtClean="0"/>
              <a:t> -t </a:t>
            </a:r>
            <a:r>
              <a:rPr lang="en-US" altLang="zh-TW" dirty="0" err="1" smtClean="0"/>
              <a:t>rsa</a:t>
            </a:r>
            <a:r>
              <a:rPr lang="en-US" altLang="zh-TW" dirty="0" smtClean="0"/>
              <a:t> -P "</a:t>
            </a:r>
          </a:p>
          <a:p>
            <a:r>
              <a:rPr lang="en-US" altLang="zh-TW" dirty="0" smtClean="0"/>
              <a:t>Generating public/private </a:t>
            </a:r>
            <a:r>
              <a:rPr lang="en-US" altLang="zh-TW" dirty="0" err="1" smtClean="0"/>
              <a:t>rsa</a:t>
            </a:r>
            <a:r>
              <a:rPr lang="en-US" altLang="zh-TW" dirty="0" smtClean="0"/>
              <a:t> key pair.</a:t>
            </a:r>
          </a:p>
          <a:p>
            <a:r>
              <a:rPr lang="en-US" altLang="zh-TW" dirty="0" smtClean="0"/>
              <a:t>Enter file in which to save the key (home/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/ 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/id _</a:t>
            </a:r>
            <a:r>
              <a:rPr lang="en-US" altLang="zh-TW" dirty="0" err="1" smtClean="0"/>
              <a:t>rsa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Created directory '/home/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' .</a:t>
            </a:r>
          </a:p>
          <a:p>
            <a:r>
              <a:rPr lang="en-US" altLang="zh-TW" dirty="0" smtClean="0"/>
              <a:t>tour ident if </a:t>
            </a:r>
            <a:r>
              <a:rPr lang="en-US" altLang="zh-TW" dirty="0" err="1" smtClean="0"/>
              <a:t>icat</a:t>
            </a:r>
            <a:r>
              <a:rPr lang="en-US" altLang="zh-TW" dirty="0" smtClean="0"/>
              <a:t> ion has been saved in home/</a:t>
            </a:r>
            <a:r>
              <a:rPr lang="en-US" altLang="zh-TW" dirty="0" err="1" smtClean="0"/>
              <a:t>bigredy</a:t>
            </a:r>
            <a:r>
              <a:rPr lang="en-US" altLang="zh-TW" dirty="0" smtClean="0"/>
              <a:t> 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id </a:t>
            </a:r>
            <a:r>
              <a:rPr lang="en-US" altLang="zh-TW" dirty="0" err="1" smtClean="0"/>
              <a:t>rsa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Your public key has been </a:t>
            </a:r>
            <a:r>
              <a:rPr lang="en-US" altLang="zh-TW" dirty="0" err="1" smtClean="0"/>
              <a:t>saued</a:t>
            </a:r>
            <a:r>
              <a:rPr lang="en-US" altLang="zh-TW" dirty="0" smtClean="0"/>
              <a:t> in /hone/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, 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id </a:t>
            </a:r>
            <a:r>
              <a:rPr lang="en-US" altLang="zh-TW" dirty="0" err="1" smtClean="0"/>
              <a:t>rsa</a:t>
            </a:r>
            <a:r>
              <a:rPr lang="en-US" altLang="zh-TW" dirty="0" smtClean="0"/>
              <a:t> pub.</a:t>
            </a:r>
          </a:p>
          <a:p>
            <a:r>
              <a:rPr lang="en-US" altLang="zh-TW" dirty="0" smtClean="0"/>
              <a:t>The key fingerprint is:</a:t>
            </a:r>
          </a:p>
          <a:p>
            <a:r>
              <a:rPr lang="en-US" altLang="zh-TW" dirty="0" smtClean="0"/>
              <a:t>SHA256:Kzzibxzzi2uzD-SlzoRHDMUKVBHB 1cnczzkK6naBsdno bigredeus1894</a:t>
            </a:r>
          </a:p>
          <a:p>
            <a:r>
              <a:rPr lang="en-US" altLang="zh-TW" dirty="0" smtClean="0"/>
              <a:t>The key's </a:t>
            </a:r>
            <a:r>
              <a:rPr lang="en-US" altLang="zh-TW" dirty="0" err="1" smtClean="0"/>
              <a:t>randonart</a:t>
            </a:r>
            <a:r>
              <a:rPr lang="en-US" altLang="zh-TW" dirty="0" smtClean="0"/>
              <a:t> image 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6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bigred@us1804:~$ </a:t>
            </a:r>
            <a:r>
              <a:rPr lang="en-US" altLang="zh-TW" dirty="0" err="1" smtClean="0">
                <a:solidFill>
                  <a:srgbClr val="FF0000"/>
                </a:solidFill>
              </a:rPr>
              <a:t>ssh</a:t>
            </a:r>
            <a:r>
              <a:rPr lang="en-US" altLang="zh-TW" dirty="0" smtClean="0">
                <a:solidFill>
                  <a:srgbClr val="FF0000"/>
                </a:solidFill>
              </a:rPr>
              <a:t>-copy-id bigredp118.163.47.126 -p 22168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-copy-id: INFO: Source of </a:t>
            </a:r>
            <a:r>
              <a:rPr lang="en-US" altLang="zh-TW" dirty="0" err="1" smtClean="0"/>
              <a:t>keyt</a:t>
            </a:r>
            <a:r>
              <a:rPr lang="en-US" altLang="zh-TW" dirty="0" smtClean="0"/>
              <a:t>(s) to be installed: "/home/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/id_rsa.pub"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-copy-id: INFO: </a:t>
            </a:r>
            <a:r>
              <a:rPr lang="en-US" altLang="zh-TW" dirty="0" err="1" smtClean="0"/>
              <a:t>attemptig</a:t>
            </a:r>
            <a:r>
              <a:rPr lang="en-US" altLang="zh-TW" dirty="0" smtClean="0"/>
              <a:t> to log in with the new key(s), to filter out any that are </a:t>
            </a:r>
            <a:r>
              <a:rPr lang="en-US" altLang="zh-TW" dirty="0" err="1" smtClean="0"/>
              <a:t>aiready</a:t>
            </a:r>
            <a:r>
              <a:rPr lang="en-US" altLang="zh-TW" dirty="0" smtClean="0"/>
              <a:t> installed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usn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-copy-id: INFO 1 key(s) remain to be installed -- if you are prompted now it is to install the </a:t>
            </a:r>
            <a:r>
              <a:rPr lang="en-US" altLang="zh-TW" dirty="0" err="1" smtClean="0"/>
              <a:t>nes</a:t>
            </a:r>
            <a:r>
              <a:rPr lang="en-US" altLang="zh-TW" dirty="0" smtClean="0"/>
              <a:t> keys</a:t>
            </a:r>
          </a:p>
          <a:p>
            <a:pPr marL="0" indent="0">
              <a:buNone/>
            </a:pPr>
            <a:r>
              <a:rPr lang="en-US" altLang="zh-TW" dirty="0" smtClean="0"/>
              <a:t>bigred@118.163.47.126's </a:t>
            </a:r>
            <a:r>
              <a:rPr lang="en-US" altLang="zh-TW" dirty="0" err="1" smtClean="0"/>
              <a:t>passward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err="1" smtClean="0"/>
              <a:t>Nunber</a:t>
            </a:r>
            <a:r>
              <a:rPr lang="en-US" altLang="zh-TW" dirty="0" smtClean="0"/>
              <a:t> of key(s) added: 1</a:t>
            </a:r>
          </a:p>
          <a:p>
            <a:pPr marL="0" indent="0">
              <a:buNone/>
            </a:pPr>
            <a:r>
              <a:rPr lang="en-US" altLang="zh-TW" dirty="0" smtClean="0"/>
              <a:t>Now try logging into the machine, with:"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p '22168' 'bigred@118.163.47.126'"</a:t>
            </a:r>
          </a:p>
          <a:p>
            <a:pPr marL="0" indent="0">
              <a:buNone/>
            </a:pPr>
            <a:r>
              <a:rPr lang="en-US" altLang="zh-TW" dirty="0" smtClean="0"/>
              <a:t>and check to make sure that only the key(s) you wanted were added.</a:t>
            </a:r>
          </a:p>
          <a:p>
            <a:pPr marL="0" indent="0">
              <a:buNone/>
            </a:pPr>
            <a:r>
              <a:rPr lang="en-US" altLang="zh-TW" dirty="0" smtClean="0"/>
              <a:t>bigred@us1804:~$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85010-90E7-42ED-8846-53CA267BA4F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53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6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6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65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7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31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3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38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3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64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90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77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36AD-F1C0-49F3-BB58-6C5E7A2B8DC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9907D-3C54-48BE-9E43-0D75ABA8FF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gred@118.163.47.12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gred@118.163.47.12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bigred@118.163.47.126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475089"/>
            <a:ext cx="9144000" cy="2387600"/>
          </a:xfrm>
        </p:spPr>
        <p:txBody>
          <a:bodyPr anchor="t">
            <a:normAutofit/>
          </a:bodyPr>
          <a:lstStyle/>
          <a:p>
            <a:r>
              <a:rPr lang="zh-TW" altLang="en-US" sz="5400" dirty="0" smtClean="0"/>
              <a:t>本台機器的帳號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SSH</a:t>
            </a:r>
            <a:r>
              <a:rPr lang="zh-TW" altLang="en-US" sz="5400" dirty="0" smtClean="0"/>
              <a:t>到某台</a:t>
            </a:r>
            <a:r>
              <a:rPr lang="zh-TW" altLang="en-US" sz="5400" dirty="0"/>
              <a:t>機器的某帳號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40659" y="2329225"/>
            <a:ext cx="11510682" cy="381896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TW" sz="3200" dirty="0" smtClean="0"/>
              <a:t>1.</a:t>
            </a:r>
            <a:r>
              <a:rPr lang="zh-TW" altLang="en-US" sz="3200" dirty="0"/>
              <a:t>本</a:t>
            </a:r>
            <a:r>
              <a:rPr lang="zh-TW" altLang="en-US" sz="3200" dirty="0" smtClean="0"/>
              <a:t>帳號</a:t>
            </a:r>
            <a:r>
              <a:rPr lang="en-US" altLang="zh-TW" sz="3200" dirty="0" smtClean="0"/>
              <a:t>(SSH Client)</a:t>
            </a:r>
            <a:r>
              <a:rPr lang="zh-TW" altLang="en-US" sz="3200" dirty="0" smtClean="0"/>
              <a:t>詢問是否要下載連到那台機器</a:t>
            </a:r>
            <a:r>
              <a:rPr lang="en-US" altLang="zh-TW" sz="3200" dirty="0" err="1" smtClean="0"/>
              <a:t>OpenSSH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所提供的公鑰</a:t>
            </a:r>
            <a:endParaRPr lang="en-US" altLang="zh-TW" sz="3200" dirty="0" smtClean="0"/>
          </a:p>
          <a:p>
            <a:pPr algn="l"/>
            <a:r>
              <a:rPr lang="en-US" altLang="zh-TW" sz="3200" dirty="0" smtClean="0"/>
              <a:t>----</a:t>
            </a:r>
            <a:r>
              <a:rPr lang="zh-TW" altLang="en-US" sz="3200" dirty="0" smtClean="0"/>
              <a:t>要輸入 </a:t>
            </a:r>
            <a:r>
              <a:rPr lang="en-US" altLang="zh-TW" sz="3200" dirty="0" smtClean="0"/>
              <a:t>yes</a:t>
            </a:r>
          </a:p>
          <a:p>
            <a:pPr algn="l"/>
            <a:r>
              <a:rPr lang="en-US" altLang="zh-TW" sz="3200" dirty="0" smtClean="0"/>
              <a:t>---</a:t>
            </a:r>
            <a:r>
              <a:rPr lang="zh-TW" altLang="en-US" sz="3200" dirty="0" smtClean="0"/>
              <a:t>如何自動下載不用輸入</a:t>
            </a:r>
            <a:r>
              <a:rPr lang="en-US" altLang="zh-TW" sz="3200" dirty="0" smtClean="0"/>
              <a:t>yes</a:t>
            </a:r>
            <a:r>
              <a:rPr lang="zh-TW" altLang="en-US" sz="3200" dirty="0" smtClean="0"/>
              <a:t>呢</a:t>
            </a:r>
            <a:r>
              <a:rPr lang="en-US" altLang="zh-TW" sz="3200" dirty="0" smtClean="0"/>
              <a:t>?</a:t>
            </a:r>
          </a:p>
          <a:p>
            <a:pPr algn="l"/>
            <a:r>
              <a:rPr lang="en-US" altLang="zh-TW" sz="3200" dirty="0">
                <a:solidFill>
                  <a:srgbClr val="00B050"/>
                </a:solidFill>
              </a:rPr>
              <a:t>$</a:t>
            </a: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nano</a:t>
            </a:r>
            <a:r>
              <a:rPr lang="en-US" altLang="zh-TW" sz="3200" dirty="0"/>
              <a:t> 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ssh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ssh_config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pPr algn="l"/>
            <a:r>
              <a:rPr lang="en-US" altLang="zh-TW" sz="3200" dirty="0" smtClean="0"/>
              <a:t>2.</a:t>
            </a:r>
            <a:r>
              <a:rPr lang="zh-TW" altLang="en-US" sz="3200" dirty="0" smtClean="0"/>
              <a:t>本帳號</a:t>
            </a:r>
            <a:r>
              <a:rPr lang="en-US" altLang="zh-TW" sz="3200" dirty="0" smtClean="0"/>
              <a:t>(SSH Client)</a:t>
            </a:r>
            <a:r>
              <a:rPr lang="zh-TW" altLang="en-US" sz="3200" dirty="0" smtClean="0"/>
              <a:t>產生</a:t>
            </a:r>
            <a:r>
              <a:rPr lang="en-US" altLang="zh-TW" sz="3200" dirty="0"/>
              <a:t>SSH Key</a:t>
            </a:r>
            <a:r>
              <a:rPr lang="zh-TW" altLang="en-US" sz="3200" dirty="0"/>
              <a:t>並且透過</a:t>
            </a:r>
            <a:r>
              <a:rPr lang="en-US" altLang="zh-TW" sz="3200" dirty="0"/>
              <a:t>KEY</a:t>
            </a:r>
            <a:r>
              <a:rPr lang="zh-TW" altLang="en-US" sz="3200" dirty="0"/>
              <a:t>進行免密碼</a:t>
            </a:r>
            <a:r>
              <a:rPr lang="zh-TW" altLang="en-US" sz="3200" dirty="0" smtClean="0"/>
              <a:t>登入</a:t>
            </a:r>
            <a:endParaRPr lang="en-US" altLang="zh-TW" sz="3200" dirty="0" smtClean="0"/>
          </a:p>
          <a:p>
            <a:pPr algn="l"/>
            <a:r>
              <a:rPr lang="en-US" altLang="zh-TW" sz="3200" dirty="0"/>
              <a:t>A</a:t>
            </a:r>
            <a:r>
              <a:rPr lang="en-US" altLang="zh-TW" sz="3200" dirty="0" smtClean="0"/>
              <a:t>.</a:t>
            </a:r>
            <a:r>
              <a:rPr lang="zh-TW" altLang="en-US" sz="3200" dirty="0" smtClean="0"/>
              <a:t>本</a:t>
            </a:r>
            <a:r>
              <a:rPr lang="zh-TW" altLang="en-US" sz="3200" dirty="0"/>
              <a:t>帳號</a:t>
            </a:r>
            <a:r>
              <a:rPr lang="zh-TW" altLang="en-US" sz="3200" dirty="0" smtClean="0"/>
              <a:t>用</a:t>
            </a:r>
            <a:r>
              <a:rPr lang="en-US" altLang="zh-TW" sz="3200" dirty="0" err="1"/>
              <a:t>ssh-keygen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–t </a:t>
            </a:r>
            <a:r>
              <a:rPr lang="en-US" altLang="zh-TW" sz="3200" dirty="0" err="1"/>
              <a:t>rsa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–P “</a:t>
            </a:r>
            <a:r>
              <a:rPr lang="zh-TW" altLang="en-US" sz="3200" dirty="0" smtClean="0"/>
              <a:t>命令產生</a:t>
            </a:r>
            <a:r>
              <a:rPr lang="zh-TW" altLang="en-US" sz="3200" dirty="0" smtClean="0">
                <a:solidFill>
                  <a:srgbClr val="FF0000"/>
                </a:solidFill>
              </a:rPr>
              <a:t>本帳號</a:t>
            </a:r>
            <a:r>
              <a:rPr lang="zh-TW" altLang="en-US" sz="3200" dirty="0" smtClean="0"/>
              <a:t>的</a:t>
            </a:r>
            <a:r>
              <a:rPr lang="en-US" altLang="zh-TW" sz="3200" dirty="0" err="1" smtClean="0"/>
              <a:t>ssh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公鑰與私鑰</a:t>
            </a:r>
          </a:p>
          <a:p>
            <a:pPr algn="l"/>
            <a:r>
              <a:rPr lang="en-US" altLang="zh-TW" sz="3200" dirty="0"/>
              <a:t>B.</a:t>
            </a:r>
            <a:r>
              <a:rPr lang="zh-TW" altLang="en-US" sz="3200" dirty="0"/>
              <a:t>透過 </a:t>
            </a:r>
            <a:r>
              <a:rPr lang="en-US" altLang="zh-TW" sz="3200" dirty="0" err="1"/>
              <a:t>ssh</a:t>
            </a:r>
            <a:r>
              <a:rPr lang="en-US" altLang="zh-TW" sz="3200" dirty="0"/>
              <a:t>-copy-id </a:t>
            </a:r>
            <a:r>
              <a:rPr lang="en-US" altLang="zh-TW" sz="3200" dirty="0" err="1"/>
              <a:t>name@host</a:t>
            </a:r>
            <a:r>
              <a:rPr lang="zh-TW" altLang="en-US" sz="3200" dirty="0"/>
              <a:t>命令將</a:t>
            </a:r>
            <a:r>
              <a:rPr lang="zh-TW" altLang="en-US" sz="3200" dirty="0">
                <a:solidFill>
                  <a:srgbClr val="FF0000"/>
                </a:solidFill>
              </a:rPr>
              <a:t>本帳號</a:t>
            </a:r>
            <a:r>
              <a:rPr lang="zh-TW" altLang="en-US" sz="3200" dirty="0"/>
              <a:t>公鑰複製到某台機器的某帳號</a:t>
            </a:r>
            <a:endParaRPr lang="en-US" altLang="zh-TW" sz="3200" dirty="0" smtClean="0"/>
          </a:p>
          <a:p>
            <a:pPr algn="l"/>
            <a:endParaRPr lang="zh-TW" altLang="en-US" sz="3200" dirty="0"/>
          </a:p>
          <a:p>
            <a:pPr algn="l"/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50443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8369" y="784993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輸入</a:t>
            </a:r>
            <a:r>
              <a:rPr lang="en-US" altLang="zh-TW" dirty="0" smtClean="0">
                <a:solidFill>
                  <a:srgbClr val="FF0000"/>
                </a:solidFill>
              </a:rPr>
              <a:t>yes</a:t>
            </a:r>
            <a:r>
              <a:rPr lang="en-US" altLang="zh-TW" dirty="0" smtClean="0"/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205830" y="1775752"/>
            <a:ext cx="11714238" cy="4534949"/>
            <a:chOff x="477762" y="1222513"/>
            <a:chExt cx="11714238" cy="4534949"/>
          </a:xfrm>
        </p:grpSpPr>
        <p:sp>
          <p:nvSpPr>
            <p:cNvPr id="6" name="矩形 5"/>
            <p:cNvSpPr/>
            <p:nvPr/>
          </p:nvSpPr>
          <p:spPr>
            <a:xfrm>
              <a:off x="606287" y="3726137"/>
              <a:ext cx="1158571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B050"/>
                  </a:solidFill>
                </a:rPr>
                <a:t>bigred@us1804:~$ </a:t>
              </a:r>
              <a:r>
                <a:rPr lang="en-US" altLang="zh-TW" b="1" dirty="0" err="1" smtClean="0"/>
                <a:t>ssh</a:t>
              </a:r>
              <a:r>
                <a:rPr lang="en-US" altLang="zh-TW" b="1" dirty="0" smtClean="0"/>
                <a:t> bigred@118.163.47,126 -p 22168</a:t>
              </a:r>
            </a:p>
            <a:p>
              <a:r>
                <a:rPr lang="en-US" altLang="zh-TW" dirty="0" smtClean="0"/>
                <a:t>The authenticity of hast [118.163.47 1261:22168((118.163.47,126]:22168)' can't be established.</a:t>
              </a:r>
            </a:p>
            <a:p>
              <a:r>
                <a:rPr lang="en-US" altLang="zh-TW" dirty="0" smtClean="0"/>
                <a:t>ECDSA key fingerprint is SHA256:gg</a:t>
              </a:r>
              <a:r>
                <a:rPr lang="th-TH" altLang="zh-TW" dirty="0" smtClean="0"/>
                <a:t>5</a:t>
              </a:r>
              <a:r>
                <a:rPr lang="en-US" altLang="zh-TW" dirty="0" smtClean="0"/>
                <a:t>PNDadbQEsL2 </a:t>
              </a:r>
              <a:r>
                <a:rPr lang="en-US" altLang="zh-TW" dirty="0" err="1" smtClean="0"/>
                <a:t>jwhf</a:t>
              </a:r>
              <a:r>
                <a:rPr lang="en-US" altLang="zh-TW" dirty="0" smtClean="0"/>
                <a:t> J29KpRFrW9at90 +m8UUDK3+FI.</a:t>
              </a:r>
            </a:p>
            <a:p>
              <a:r>
                <a:rPr lang="en-US" altLang="zh-TW" dirty="0" smtClean="0"/>
                <a:t>Are you sure you want to continue connecting (yes/no)?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yes</a:t>
              </a:r>
            </a:p>
            <a:p>
              <a:r>
                <a:rPr lang="en-US" altLang="zh-TW" dirty="0" smtClean="0"/>
                <a:t>Warning: Permanently added "[118.163.47.1261:22168' CECDSA) to the list of known hosts.</a:t>
              </a:r>
            </a:p>
            <a:p>
              <a:r>
                <a:rPr lang="en-US" altLang="zh-TW" dirty="0" smtClean="0"/>
                <a:t>bigred@118.163.47.126's password:</a:t>
              </a:r>
            </a:p>
            <a:p>
              <a:r>
                <a:rPr lang="en-US" altLang="zh-TW" dirty="0" smtClean="0"/>
                <a:t>Last login: Sat Jul 11 00:27:13 2020 from 36.228.105.152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061252" y="3296597"/>
              <a:ext cx="26489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FF0000"/>
                  </a:solidFill>
                </a:rPr>
                <a:t>輸入對方密碼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77762" y="1222513"/>
              <a:ext cx="11433124" cy="3519286"/>
              <a:chOff x="477762" y="1222513"/>
              <a:chExt cx="11433124" cy="3519286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762" y="1222513"/>
                <a:ext cx="11433124" cy="2057399"/>
              </a:xfrm>
              <a:prstGeom prst="rect">
                <a:avLst/>
              </a:prstGeom>
            </p:spPr>
          </p:pic>
          <p:cxnSp>
            <p:nvCxnSpPr>
              <p:cNvPr id="10" name="直線單箭頭接點 9"/>
              <p:cNvCxnSpPr/>
              <p:nvPr/>
            </p:nvCxnSpPr>
            <p:spPr>
              <a:xfrm flipH="1" flipV="1">
                <a:off x="7295321" y="2202780"/>
                <a:ext cx="1212574" cy="104257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字方塊 10"/>
              <p:cNvSpPr txBox="1"/>
              <p:nvPr/>
            </p:nvSpPr>
            <p:spPr>
              <a:xfrm>
                <a:off x="8205531" y="3229914"/>
                <a:ext cx="1210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/>
                  <a:t>輸入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yes</a:t>
                </a:r>
                <a:endParaRPr lang="zh-TW" altLang="en-US" sz="2400" dirty="0"/>
              </a:p>
            </p:txBody>
          </p:sp>
          <p:cxnSp>
            <p:nvCxnSpPr>
              <p:cNvPr id="16" name="直線單箭頭接點 15"/>
              <p:cNvCxnSpPr/>
              <p:nvPr/>
            </p:nvCxnSpPr>
            <p:spPr>
              <a:xfrm flipH="1">
                <a:off x="6399143" y="3279912"/>
                <a:ext cx="1919909" cy="146188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線單箭頭接點 18"/>
            <p:cNvCxnSpPr/>
            <p:nvPr/>
          </p:nvCxnSpPr>
          <p:spPr>
            <a:xfrm flipH="1" flipV="1">
              <a:off x="4462670" y="2554357"/>
              <a:ext cx="178904" cy="90638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109830" y="3795540"/>
              <a:ext cx="392596" cy="1571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/>
          <p:cNvSpPr txBox="1"/>
          <p:nvPr/>
        </p:nvSpPr>
        <p:spPr>
          <a:xfrm>
            <a:off x="630261" y="132119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77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6949" y="125161"/>
            <a:ext cx="10340009" cy="719664"/>
          </a:xfrm>
        </p:spPr>
        <p:txBody>
          <a:bodyPr/>
          <a:lstStyle/>
          <a:p>
            <a:pPr algn="ctr"/>
            <a:r>
              <a:rPr lang="en-US" altLang="zh-TW" dirty="0" smtClean="0"/>
              <a:t>Exit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315544" y="1063489"/>
            <a:ext cx="11352343" cy="5585790"/>
            <a:chOff x="315544" y="1063489"/>
            <a:chExt cx="11352343" cy="5585790"/>
          </a:xfrm>
        </p:grpSpPr>
        <p:grpSp>
          <p:nvGrpSpPr>
            <p:cNvPr id="10" name="群組 9"/>
            <p:cNvGrpSpPr/>
            <p:nvPr/>
          </p:nvGrpSpPr>
          <p:grpSpPr>
            <a:xfrm>
              <a:off x="315544" y="1063489"/>
              <a:ext cx="11352343" cy="5585790"/>
              <a:chOff x="315544" y="1063489"/>
              <a:chExt cx="11352343" cy="558579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2921" y="1063489"/>
                <a:ext cx="10244966" cy="5585790"/>
              </a:xfrm>
              <a:prstGeom prst="rect">
                <a:avLst/>
              </a:prstGeom>
            </p:spPr>
          </p:pic>
          <p:cxnSp>
            <p:nvCxnSpPr>
              <p:cNvPr id="8" name="直線單箭頭接點 7"/>
              <p:cNvCxnSpPr/>
              <p:nvPr/>
            </p:nvCxnSpPr>
            <p:spPr>
              <a:xfrm flipV="1">
                <a:off x="1013790" y="2286000"/>
                <a:ext cx="576471" cy="78519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315544" y="3071191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solidFill>
                      <a:srgbClr val="FF0000"/>
                    </a:solidFill>
                  </a:rPr>
                  <a:t>返回</a:t>
                </a:r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>
              <a:off x="8438322" y="4422913"/>
              <a:ext cx="1759226" cy="154056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9300690" y="3961248"/>
              <a:ext cx="2202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rgbClr val="FF0000"/>
                  </a:solidFill>
                </a:rPr>
                <a:t>多了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.</a:t>
              </a:r>
              <a:r>
                <a:rPr lang="en-US" altLang="zh-TW" sz="2400" dirty="0" err="1" smtClean="0">
                  <a:solidFill>
                    <a:srgbClr val="FF0000"/>
                  </a:solidFill>
                </a:rPr>
                <a:t>ssh</a:t>
              </a:r>
              <a:r>
                <a:rPr lang="zh-TW" altLang="en-US" sz="2400" dirty="0" smtClean="0">
                  <a:solidFill>
                    <a:srgbClr val="FF0000"/>
                  </a:solidFill>
                </a:rPr>
                <a:t>資料夾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630261" y="132119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39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~/.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known_hosts</a:t>
            </a:r>
            <a:r>
              <a:rPr lang="en-US" altLang="zh-TW" dirty="0" smtClean="0"/>
              <a:t> 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下載的公鑰檔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86983" y="5674232"/>
            <a:ext cx="9595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/>
              <a:t>一列代表一個公鑰</a:t>
            </a:r>
            <a:r>
              <a:rPr lang="en-US" altLang="zh-TW" sz="3600" dirty="0" smtClean="0"/>
              <a:t>(</a:t>
            </a:r>
            <a:r>
              <a:rPr lang="zh-TW" altLang="en-US" sz="3600" dirty="0"/>
              <a:t>同一台機器</a:t>
            </a:r>
            <a:r>
              <a:rPr lang="en-US" altLang="zh-TW" sz="3600" dirty="0"/>
              <a:t>,</a:t>
            </a:r>
            <a:r>
              <a:rPr lang="zh-TW" altLang="en-US" sz="3600" dirty="0"/>
              <a:t>以</a:t>
            </a:r>
            <a:r>
              <a:rPr lang="en-US" altLang="zh-TW" sz="3600" dirty="0"/>
              <a:t>port</a:t>
            </a:r>
            <a:r>
              <a:rPr lang="zh-TW" altLang="en-US" sz="3600" dirty="0"/>
              <a:t>區分</a:t>
            </a:r>
            <a:r>
              <a:rPr lang="en-US" altLang="zh-TW" sz="3600" dirty="0"/>
              <a:t>)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69424" y="2607446"/>
            <a:ext cx="11653151" cy="3051076"/>
            <a:chOff x="269424" y="2607446"/>
            <a:chExt cx="11653151" cy="305107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24" y="2607446"/>
              <a:ext cx="11653151" cy="2519360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V="1">
              <a:off x="8261873" y="4851699"/>
              <a:ext cx="0" cy="8068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/>
          <p:cNvSpPr txBox="1"/>
          <p:nvPr/>
        </p:nvSpPr>
        <p:spPr>
          <a:xfrm>
            <a:off x="630261" y="132119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81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8225" y="469709"/>
            <a:ext cx="10953108" cy="1325563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不用輸入</a:t>
            </a:r>
            <a:r>
              <a:rPr lang="en-US" altLang="zh-TW" sz="4000" dirty="0" smtClean="0">
                <a:solidFill>
                  <a:srgbClr val="FF0000"/>
                </a:solidFill>
              </a:rPr>
              <a:t>yes</a:t>
            </a:r>
            <a:r>
              <a:rPr lang="en-US" altLang="zh-TW" sz="4000" dirty="0" smtClean="0"/>
              <a:t>,</a:t>
            </a:r>
            <a:r>
              <a:rPr lang="zh-TW" altLang="en-US" sz="4000" dirty="0" smtClean="0"/>
              <a:t>直接下載產生 </a:t>
            </a:r>
            <a:r>
              <a:rPr lang="en-US" altLang="zh-TW" sz="4000" dirty="0" smtClean="0"/>
              <a:t>~/.</a:t>
            </a:r>
            <a:r>
              <a:rPr lang="en-US" altLang="zh-TW" sz="4000" dirty="0" err="1" smtClean="0"/>
              <a:t>ssh</a:t>
            </a:r>
            <a:r>
              <a:rPr lang="en-US" altLang="zh-TW" sz="4000" dirty="0" smtClean="0"/>
              <a:t>/</a:t>
            </a:r>
            <a:r>
              <a:rPr lang="en-US" altLang="zh-TW" sz="4000" dirty="0" err="1" smtClean="0"/>
              <a:t>known_hosts</a:t>
            </a:r>
            <a:r>
              <a:rPr lang="en-US" altLang="zh-TW" sz="4000" dirty="0" smtClean="0"/>
              <a:t> </a:t>
            </a:r>
            <a:r>
              <a:rPr lang="zh-TW" altLang="en-US" sz="4000" dirty="0" smtClean="0"/>
              <a:t>檔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>
                <a:solidFill>
                  <a:srgbClr val="00B050"/>
                </a:solidFill>
              </a:rPr>
              <a:t>$</a:t>
            </a:r>
            <a:r>
              <a:rPr lang="en-US" altLang="zh-TW" sz="4000" dirty="0" err="1" smtClean="0"/>
              <a:t>sudo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nano</a:t>
            </a:r>
            <a:r>
              <a:rPr lang="en-US" altLang="zh-TW" sz="4000" dirty="0" smtClean="0"/>
              <a:t> /</a:t>
            </a:r>
            <a:r>
              <a:rPr lang="en-US" altLang="zh-TW" sz="4000" dirty="0" err="1" smtClean="0"/>
              <a:t>etc</a:t>
            </a:r>
            <a:r>
              <a:rPr lang="en-US" altLang="zh-TW" sz="4000" dirty="0" smtClean="0"/>
              <a:t>/</a:t>
            </a:r>
            <a:r>
              <a:rPr lang="en-US" altLang="zh-TW" sz="4000" dirty="0" err="1" smtClean="0"/>
              <a:t>ssh</a:t>
            </a:r>
            <a:r>
              <a:rPr lang="en-US" altLang="zh-TW" sz="4000" dirty="0" smtClean="0"/>
              <a:t>/</a:t>
            </a:r>
            <a:r>
              <a:rPr lang="en-US" altLang="zh-TW" sz="4000" dirty="0" err="1" smtClean="0"/>
              <a:t>ssh_config</a:t>
            </a:r>
            <a:endParaRPr lang="zh-TW" altLang="en-US" sz="4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668888" y="1938065"/>
            <a:ext cx="10684912" cy="4864272"/>
            <a:chOff x="668888" y="1813930"/>
            <a:chExt cx="10684912" cy="486427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13930"/>
              <a:ext cx="10113159" cy="126831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8" y="5055733"/>
              <a:ext cx="10684912" cy="1468356"/>
            </a:xfrm>
            <a:prstGeom prst="rect">
              <a:avLst/>
            </a:prstGeom>
          </p:spPr>
        </p:pic>
        <p:sp>
          <p:nvSpPr>
            <p:cNvPr id="6" name="向下箭號 5"/>
            <p:cNvSpPr/>
            <p:nvPr/>
          </p:nvSpPr>
          <p:spPr>
            <a:xfrm>
              <a:off x="5373384" y="3205537"/>
              <a:ext cx="1500027" cy="18501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>
                  <a:solidFill>
                    <a:srgbClr val="FF0000"/>
                  </a:solidFill>
                </a:rPr>
                <a:t>改</a:t>
              </a:r>
              <a:r>
                <a:rPr lang="zh-TW" altLang="en-US" sz="4400" dirty="0">
                  <a:solidFill>
                    <a:srgbClr val="FF0000"/>
                  </a:solidFill>
                </a:rPr>
                <a:t>成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8979613" y="5753528"/>
              <a:ext cx="1335641" cy="9246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38200" y="2363056"/>
              <a:ext cx="908407" cy="84248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8806" y="116262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50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262411"/>
            <a:ext cx="10532165" cy="52939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不用輸入 </a:t>
            </a:r>
            <a:r>
              <a:rPr lang="en-US" altLang="zh-TW" dirty="0" smtClean="0"/>
              <a:t>yes</a:t>
            </a:r>
            <a:r>
              <a:rPr lang="zh-TW" altLang="en-US" dirty="0" smtClean="0"/>
              <a:t>了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682358" y="728942"/>
            <a:ext cx="10688005" cy="5979971"/>
            <a:chOff x="1000411" y="987360"/>
            <a:chExt cx="10284674" cy="55780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724" y="2827319"/>
              <a:ext cx="6940954" cy="3738042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1000411" y="987360"/>
              <a:ext cx="9498815" cy="1696688"/>
              <a:chOff x="1000411" y="987360"/>
              <a:chExt cx="9498815" cy="1696688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11" y="1490870"/>
                <a:ext cx="9498815" cy="1193178"/>
              </a:xfrm>
              <a:prstGeom prst="rect">
                <a:avLst/>
              </a:prstGeom>
            </p:spPr>
          </p:pic>
          <p:cxnSp>
            <p:nvCxnSpPr>
              <p:cNvPr id="7" name="直線單箭頭接點 6"/>
              <p:cNvCxnSpPr/>
              <p:nvPr/>
            </p:nvCxnSpPr>
            <p:spPr>
              <a:xfrm flipH="1">
                <a:off x="4263887" y="1222513"/>
                <a:ext cx="1192696" cy="43732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字方塊 7"/>
              <p:cNvSpPr txBox="1"/>
              <p:nvPr/>
            </p:nvSpPr>
            <p:spPr>
              <a:xfrm>
                <a:off x="5351704" y="987360"/>
                <a:ext cx="2271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FF0000"/>
                    </a:solidFill>
                  </a:rPr>
                  <a:t>刪除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.</a:t>
                </a:r>
                <a:r>
                  <a:rPr lang="en-US" altLang="zh-TW" sz="2400" dirty="0" err="1" smtClean="0">
                    <a:solidFill>
                      <a:srgbClr val="FF0000"/>
                    </a:solidFill>
                  </a:rPr>
                  <a:t>ssh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資料夾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線單箭頭接點 10"/>
            <p:cNvCxnSpPr/>
            <p:nvPr/>
          </p:nvCxnSpPr>
          <p:spPr>
            <a:xfrm flipH="1">
              <a:off x="5744817" y="4870174"/>
              <a:ext cx="2723322" cy="122251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H="1" flipV="1">
              <a:off x="6104281" y="2266122"/>
              <a:ext cx="2373797" cy="258417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8379674" y="4526848"/>
              <a:ext cx="29054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FF0000"/>
                  </a:solidFill>
                </a:rPr>
                <a:t>不用輸入</a:t>
              </a:r>
              <a:r>
                <a:rPr lang="en-US" altLang="zh-TW" sz="2800" dirty="0" smtClean="0">
                  <a:solidFill>
                    <a:srgbClr val="FF0000"/>
                  </a:solidFill>
                </a:rPr>
                <a:t>yes,</a:t>
              </a:r>
              <a:r>
                <a:rPr lang="zh-TW" altLang="en-US" sz="2800" dirty="0" smtClean="0">
                  <a:solidFill>
                    <a:srgbClr val="FF0000"/>
                  </a:solidFill>
                </a:rPr>
                <a:t>直接</a:t>
              </a:r>
              <a:endParaRPr lang="en-US" altLang="zh-TW" sz="2800" dirty="0" smtClean="0">
                <a:solidFill>
                  <a:srgbClr val="FF0000"/>
                </a:solidFill>
              </a:endParaRPr>
            </a:p>
            <a:p>
              <a:r>
                <a:rPr lang="zh-TW" altLang="en-US" sz="2800" dirty="0" smtClean="0">
                  <a:solidFill>
                    <a:srgbClr val="FF0000"/>
                  </a:solidFill>
                </a:rPr>
                <a:t>產生</a:t>
              </a:r>
              <a:r>
                <a:rPr lang="en-US" altLang="zh-TW" sz="2800" dirty="0" smtClean="0">
                  <a:solidFill>
                    <a:srgbClr val="FF0000"/>
                  </a:solidFill>
                </a:rPr>
                <a:t>.</a:t>
              </a:r>
              <a:r>
                <a:rPr lang="en-US" altLang="zh-TW" sz="2800" dirty="0" err="1" smtClean="0">
                  <a:solidFill>
                    <a:srgbClr val="FF0000"/>
                  </a:solidFill>
                </a:rPr>
                <a:t>ssh</a:t>
              </a:r>
              <a:r>
                <a:rPr lang="zh-TW" altLang="en-US" sz="2800" dirty="0" smtClean="0">
                  <a:solidFill>
                    <a:srgbClr val="FF0000"/>
                  </a:solidFill>
                </a:rPr>
                <a:t>資料夾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83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zh-TW" dirty="0" smtClean="0"/>
              <a:t>SSH</a:t>
            </a:r>
            <a:r>
              <a:rPr lang="zh-TW" altLang="en-US" dirty="0"/>
              <a:t> </a:t>
            </a:r>
            <a:r>
              <a:rPr lang="en-US" altLang="zh-TW" dirty="0" smtClean="0"/>
              <a:t>Client </a:t>
            </a:r>
            <a:r>
              <a:rPr lang="zh-TW" altLang="en-US" dirty="0" smtClean="0"/>
              <a:t>連到 </a:t>
            </a:r>
            <a:r>
              <a:rPr lang="en-US" altLang="zh-TW" dirty="0" err="1" smtClean="0"/>
              <a:t>OpenSSH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br>
              <a:rPr lang="en-US" altLang="zh-TW" dirty="0" smtClean="0"/>
            </a:br>
            <a:r>
              <a:rPr lang="zh-TW" altLang="en-US" dirty="0" smtClean="0"/>
              <a:t>免密碼登入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6386" y="106372"/>
            <a:ext cx="2449294" cy="3201300"/>
            <a:chOff x="1842290" y="1769626"/>
            <a:chExt cx="1132558" cy="121795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290" y="1806202"/>
              <a:ext cx="1132558" cy="118137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347609" y="1769626"/>
              <a:ext cx="115175" cy="85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3757771" y="599649"/>
            <a:ext cx="4875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>
                <a:solidFill>
                  <a:srgbClr val="00B050"/>
                </a:solidFill>
              </a:rPr>
              <a:t>$ </a:t>
            </a:r>
            <a:r>
              <a:rPr lang="en-US" altLang="zh-TW" sz="4000" dirty="0" err="1">
                <a:solidFill>
                  <a:srgbClr val="FF0000"/>
                </a:solidFill>
              </a:rPr>
              <a:t>ssh-keygen</a:t>
            </a:r>
            <a:r>
              <a:rPr lang="en-US" altLang="zh-TW" sz="4000" dirty="0"/>
              <a:t> -t </a:t>
            </a:r>
            <a:r>
              <a:rPr lang="en-US" altLang="zh-TW" sz="4000" dirty="0" err="1"/>
              <a:t>rsa</a:t>
            </a:r>
            <a:r>
              <a:rPr lang="en-US" altLang="zh-TW" sz="4000" dirty="0"/>
              <a:t> -P "</a:t>
            </a:r>
            <a:endParaRPr lang="zh-TW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420378" y="5521005"/>
            <a:ext cx="503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>
                <a:solidFill>
                  <a:srgbClr val="FF0000"/>
                </a:solidFill>
              </a:rPr>
              <a:t>ssh</a:t>
            </a:r>
            <a:r>
              <a:rPr lang="en-US" altLang="zh-TW" sz="3600" dirty="0">
                <a:solidFill>
                  <a:srgbClr val="FF0000"/>
                </a:solidFill>
              </a:rPr>
              <a:t>-copy-id </a:t>
            </a:r>
            <a:r>
              <a:rPr lang="en-US" altLang="zh-TW" sz="3600" dirty="0" err="1">
                <a:solidFill>
                  <a:srgbClr val="FF0000"/>
                </a:solidFill>
              </a:rPr>
              <a:t>name@host</a:t>
            </a:r>
            <a:endParaRPr lang="zh-TW" altLang="en-US" sz="36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8974610" y="2535780"/>
            <a:ext cx="2449294" cy="3201300"/>
            <a:chOff x="1842290" y="1769626"/>
            <a:chExt cx="1132558" cy="121795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290" y="1806202"/>
              <a:ext cx="1132558" cy="118137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347609" y="1769626"/>
              <a:ext cx="115175" cy="85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6630542" y="5721060"/>
            <a:ext cx="56330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prstClr val="black"/>
                </a:solidFill>
              </a:rPr>
              <a:t>~/.</a:t>
            </a:r>
            <a:r>
              <a:rPr lang="en-US" altLang="zh-TW" sz="4400" dirty="0" err="1" smtClean="0">
                <a:solidFill>
                  <a:prstClr val="black"/>
                </a:solidFill>
              </a:rPr>
              <a:t>ssh</a:t>
            </a:r>
            <a:r>
              <a:rPr lang="en-US" altLang="zh-TW" sz="4400" dirty="0" smtClean="0">
                <a:solidFill>
                  <a:prstClr val="black"/>
                </a:solidFill>
              </a:rPr>
              <a:t>/</a:t>
            </a:r>
            <a:r>
              <a:rPr lang="en-US" altLang="zh-TW" sz="4400" dirty="0" err="1" smtClean="0">
                <a:solidFill>
                  <a:prstClr val="black"/>
                </a:solidFill>
              </a:rPr>
              <a:t>authorized_key</a:t>
            </a:r>
            <a:r>
              <a:rPr lang="en-US" altLang="zh-TW" sz="4400" dirty="0" err="1" smtClean="0">
                <a:solidFill>
                  <a:srgbClr val="FF0000"/>
                </a:solidFill>
              </a:rPr>
              <a:t>s</a:t>
            </a:r>
            <a:r>
              <a:rPr lang="zh-TW" altLang="en-US" sz="4400" dirty="0" smtClean="0">
                <a:solidFill>
                  <a:prstClr val="black"/>
                </a:solidFill>
              </a:rPr>
              <a:t> 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420378" y="5124687"/>
            <a:ext cx="8357862" cy="7315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71424" y="15381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/>
              <a:t>~/.</a:t>
            </a:r>
            <a:r>
              <a:rPr lang="en-US" altLang="zh-TW" sz="3200" dirty="0" err="1"/>
              <a:t>ssh</a:t>
            </a:r>
            <a:endParaRPr lang="en-US" altLang="zh-TW" sz="3200" dirty="0"/>
          </a:p>
          <a:p>
            <a:r>
              <a:rPr lang="en-US" altLang="zh-TW" sz="3200" dirty="0" err="1"/>
              <a:t>id_rsa</a:t>
            </a:r>
            <a:r>
              <a:rPr lang="en-US" altLang="zh-TW" sz="3200" dirty="0"/>
              <a:t>  </a:t>
            </a:r>
            <a:r>
              <a:rPr lang="zh-TW" altLang="en-US" sz="3200" dirty="0"/>
              <a:t>私鑰</a:t>
            </a:r>
          </a:p>
          <a:p>
            <a:r>
              <a:rPr lang="en-US" altLang="zh-TW" sz="3200" dirty="0"/>
              <a:t>id_rsa.pub </a:t>
            </a:r>
            <a:r>
              <a:rPr lang="zh-TW" altLang="en-US" sz="3200" dirty="0"/>
              <a:t>公鑰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5096256" y="3107800"/>
            <a:ext cx="2852928" cy="2736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386304" y="552100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18294" y="146027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7361499" y="330693"/>
            <a:ext cx="1018572" cy="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348128" y="137984"/>
            <a:ext cx="1843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演算法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863870" y="1904838"/>
            <a:ext cx="25600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OpenSSH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41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zh-TW" altLang="en-US" dirty="0" smtClean="0"/>
              <a:t>產生</a:t>
            </a:r>
            <a:r>
              <a:rPr lang="en-US" altLang="zh-TW" dirty="0" smtClean="0"/>
              <a:t>SSH</a:t>
            </a:r>
            <a:r>
              <a:rPr lang="zh-TW" altLang="en-US" dirty="0" smtClean="0"/>
              <a:t>公鑰、與私鑰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00B050"/>
                </a:solidFill>
              </a:rPr>
              <a:t>$ </a:t>
            </a:r>
            <a:r>
              <a:rPr lang="en-US" altLang="zh-TW" dirty="0" err="1">
                <a:solidFill>
                  <a:srgbClr val="FF0000"/>
                </a:solidFill>
              </a:rPr>
              <a:t>ssh-keygen</a:t>
            </a:r>
            <a:r>
              <a:rPr lang="en-US" altLang="zh-TW" dirty="0"/>
              <a:t> -t </a:t>
            </a:r>
            <a:r>
              <a:rPr lang="en-US" altLang="zh-TW" dirty="0" err="1"/>
              <a:t>rsa</a:t>
            </a:r>
            <a:r>
              <a:rPr lang="en-US" altLang="zh-TW" dirty="0"/>
              <a:t> -</a:t>
            </a:r>
            <a:r>
              <a:rPr lang="en-US" altLang="zh-TW"/>
              <a:t>P </a:t>
            </a:r>
            <a:r>
              <a:rPr lang="en-US" altLang="zh-TW" smtClean="0"/>
              <a:t>''</a:t>
            </a:r>
            <a:r>
              <a:rPr lang="zh-TW" altLang="en-US"/>
              <a:t/>
            </a:r>
            <a:br>
              <a:rPr lang="zh-TW" altLang="en-US"/>
            </a:b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5400" dirty="0" smtClean="0"/>
              <a:t>P</a:t>
            </a:r>
            <a:r>
              <a:rPr lang="zh-TW" altLang="en-US" sz="5400" dirty="0" smtClean="0"/>
              <a:t>大寫</a:t>
            </a:r>
            <a:endParaRPr lang="en-US" altLang="zh-TW" sz="5400" dirty="0" smtClean="0"/>
          </a:p>
          <a:p>
            <a:r>
              <a:rPr lang="en-US" altLang="zh-TW" sz="5400" dirty="0" smtClean="0"/>
              <a:t>2</a:t>
            </a:r>
            <a:r>
              <a:rPr lang="zh-TW" altLang="en-US" sz="5400" dirty="0" smtClean="0"/>
              <a:t>個單引號 </a:t>
            </a:r>
            <a:r>
              <a:rPr lang="en-US" altLang="zh-TW" sz="5400" dirty="0" smtClean="0"/>
              <a:t>‘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5950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304" y="512064"/>
            <a:ext cx="11899392" cy="6345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bigred@us1804</a:t>
            </a:r>
            <a:r>
              <a:rPr lang="en-US" altLang="zh-TW" sz="3600" dirty="0" smtClean="0">
                <a:solidFill>
                  <a:srgbClr val="00B050"/>
                </a:solidFill>
              </a:rPr>
              <a:t>:~$ </a:t>
            </a:r>
            <a:r>
              <a:rPr lang="en-US" altLang="zh-TW" sz="3600" dirty="0" err="1">
                <a:solidFill>
                  <a:srgbClr val="FF0000"/>
                </a:solidFill>
              </a:rPr>
              <a:t>ssh-keygen</a:t>
            </a:r>
            <a:r>
              <a:rPr lang="en-US" altLang="zh-TW" sz="3600" dirty="0">
                <a:solidFill>
                  <a:srgbClr val="FF0000"/>
                </a:solidFill>
              </a:rPr>
              <a:t> -t </a:t>
            </a:r>
            <a:r>
              <a:rPr lang="en-US" altLang="zh-TW" sz="3600" dirty="0" err="1">
                <a:solidFill>
                  <a:srgbClr val="FF0000"/>
                </a:solidFill>
              </a:rPr>
              <a:t>rsa</a:t>
            </a:r>
            <a:r>
              <a:rPr lang="en-US" altLang="zh-TW" sz="3600" dirty="0">
                <a:solidFill>
                  <a:srgbClr val="FF0000"/>
                </a:solidFill>
              </a:rPr>
              <a:t> -P "</a:t>
            </a:r>
          </a:p>
          <a:p>
            <a:pPr marL="0" indent="0">
              <a:buNone/>
            </a:pPr>
            <a:r>
              <a:rPr lang="en-US" altLang="zh-TW" sz="3600" dirty="0"/>
              <a:t>Generating public/private </a:t>
            </a:r>
            <a:r>
              <a:rPr lang="en-US" altLang="zh-TW" sz="3600" dirty="0" err="1"/>
              <a:t>rsa</a:t>
            </a:r>
            <a:r>
              <a:rPr lang="en-US" altLang="zh-TW" sz="3600" dirty="0"/>
              <a:t> key pair.</a:t>
            </a:r>
          </a:p>
          <a:p>
            <a:pPr marL="0" indent="0">
              <a:buNone/>
            </a:pPr>
            <a:r>
              <a:rPr lang="en-US" altLang="zh-TW" sz="3600" dirty="0"/>
              <a:t>Enter file in which to save the key (home/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/ .</a:t>
            </a:r>
            <a:r>
              <a:rPr lang="en-US" altLang="zh-TW" sz="3600" dirty="0" err="1"/>
              <a:t>ssh</a:t>
            </a:r>
            <a:r>
              <a:rPr lang="en-US" altLang="zh-TW" sz="3600" dirty="0"/>
              <a:t>/id _</a:t>
            </a:r>
            <a:r>
              <a:rPr lang="en-US" altLang="zh-TW" sz="3600" dirty="0" err="1"/>
              <a:t>rsa</a:t>
            </a:r>
            <a:r>
              <a:rPr lang="en-US" altLang="zh-TW" sz="3600" dirty="0"/>
              <a:t>:</a:t>
            </a:r>
          </a:p>
          <a:p>
            <a:pPr marL="0" indent="0">
              <a:buNone/>
            </a:pPr>
            <a:r>
              <a:rPr lang="en-US" altLang="zh-TW" sz="3600" dirty="0"/>
              <a:t>Created directory '/home/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/.</a:t>
            </a:r>
            <a:r>
              <a:rPr lang="en-US" altLang="zh-TW" sz="3600" dirty="0" err="1"/>
              <a:t>ssh</a:t>
            </a:r>
            <a:r>
              <a:rPr lang="en-US" altLang="zh-TW" sz="3600" dirty="0"/>
              <a:t>' .</a:t>
            </a:r>
          </a:p>
          <a:p>
            <a:pPr marL="0" indent="0">
              <a:buNone/>
            </a:pPr>
            <a:r>
              <a:rPr lang="en-US" altLang="zh-TW" sz="3600" dirty="0"/>
              <a:t>tour ident if </a:t>
            </a:r>
            <a:r>
              <a:rPr lang="en-US" altLang="zh-TW" sz="3600" dirty="0" err="1"/>
              <a:t>icat</a:t>
            </a:r>
            <a:r>
              <a:rPr lang="en-US" altLang="zh-TW" sz="3600" dirty="0"/>
              <a:t> ion has been saved in home/</a:t>
            </a:r>
            <a:r>
              <a:rPr lang="en-US" altLang="zh-TW" sz="3600" dirty="0" err="1"/>
              <a:t>bigredy</a:t>
            </a:r>
            <a:r>
              <a:rPr lang="en-US" altLang="zh-TW" sz="3600" dirty="0"/>
              <a:t> .</a:t>
            </a:r>
            <a:r>
              <a:rPr lang="en-US" altLang="zh-TW" sz="3600" dirty="0" err="1"/>
              <a:t>ssh</a:t>
            </a:r>
            <a:r>
              <a:rPr lang="en-US" altLang="zh-TW" sz="3600" dirty="0"/>
              <a:t> id </a:t>
            </a:r>
            <a:r>
              <a:rPr lang="en-US" altLang="zh-TW" sz="3600" dirty="0" err="1"/>
              <a:t>rsa</a:t>
            </a:r>
            <a:r>
              <a:rPr lang="en-US" altLang="zh-TW" sz="3600" dirty="0"/>
              <a:t>.</a:t>
            </a:r>
          </a:p>
          <a:p>
            <a:pPr marL="0" indent="0">
              <a:buNone/>
            </a:pPr>
            <a:r>
              <a:rPr lang="en-US" altLang="zh-TW" sz="3600" dirty="0"/>
              <a:t>Your public key has been </a:t>
            </a:r>
            <a:r>
              <a:rPr lang="en-US" altLang="zh-TW" sz="3600" dirty="0" err="1"/>
              <a:t>saued</a:t>
            </a:r>
            <a:r>
              <a:rPr lang="en-US" altLang="zh-TW" sz="3600" dirty="0"/>
              <a:t> in /hone/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, .</a:t>
            </a:r>
            <a:r>
              <a:rPr lang="en-US" altLang="zh-TW" sz="3600" dirty="0" err="1"/>
              <a:t>ssh</a:t>
            </a:r>
            <a:r>
              <a:rPr lang="en-US" altLang="zh-TW" sz="3600" dirty="0"/>
              <a:t> id </a:t>
            </a:r>
            <a:r>
              <a:rPr lang="en-US" altLang="zh-TW" sz="3600" dirty="0" err="1"/>
              <a:t>rsa</a:t>
            </a:r>
            <a:r>
              <a:rPr lang="en-US" altLang="zh-TW" sz="3600" dirty="0"/>
              <a:t> pub.</a:t>
            </a:r>
          </a:p>
          <a:p>
            <a:pPr marL="0" indent="0">
              <a:buNone/>
            </a:pPr>
            <a:r>
              <a:rPr lang="en-US" altLang="zh-TW" sz="3600" dirty="0"/>
              <a:t>The key fingerprint is:</a:t>
            </a:r>
          </a:p>
          <a:p>
            <a:pPr marL="0" indent="0">
              <a:buNone/>
            </a:pPr>
            <a:r>
              <a:rPr lang="en-US" altLang="zh-TW" sz="3600" dirty="0"/>
              <a:t>SHA256:Kzzibxzzi2uzD-SlzoRHDMUKVBHB 1cnczzkK6naBsdno bigredeus1894</a:t>
            </a:r>
          </a:p>
          <a:p>
            <a:pPr marL="0" indent="0">
              <a:buNone/>
            </a:pPr>
            <a:r>
              <a:rPr lang="en-US" altLang="zh-TW" sz="3600" dirty="0"/>
              <a:t>The key's </a:t>
            </a:r>
            <a:r>
              <a:rPr lang="en-US" altLang="zh-TW" sz="3600" dirty="0" err="1" smtClean="0"/>
              <a:t>randomart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image is:</a:t>
            </a:r>
            <a:endParaRPr lang="zh-TW" altLang="en-US" sz="3600" dirty="0"/>
          </a:p>
          <a:p>
            <a:pPr marL="0" indent="0">
              <a:buNone/>
            </a:pP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7036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01196" y="327570"/>
            <a:ext cx="11217825" cy="6256493"/>
            <a:chOff x="426926" y="296956"/>
            <a:chExt cx="11217825" cy="625649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926" y="296956"/>
              <a:ext cx="9680242" cy="6256493"/>
            </a:xfrm>
            <a:prstGeom prst="rect">
              <a:avLst/>
            </a:prstGeom>
          </p:spPr>
        </p:pic>
        <p:cxnSp>
          <p:nvCxnSpPr>
            <p:cNvPr id="7" name="直線單箭頭接點 6"/>
            <p:cNvCxnSpPr/>
            <p:nvPr/>
          </p:nvCxnSpPr>
          <p:spPr>
            <a:xfrm flipH="1" flipV="1">
              <a:off x="6230112" y="1450848"/>
              <a:ext cx="4730496" cy="7071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10680192" y="2157984"/>
              <a:ext cx="9645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</a:rPr>
                <a:t>Enter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540171" y="57694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畫面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6536" y="19098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430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SSH </a:t>
            </a:r>
            <a:r>
              <a:rPr lang="en-US" altLang="zh-TW" b="1" dirty="0" smtClean="0"/>
              <a:t>Client </a:t>
            </a:r>
            <a:r>
              <a:rPr lang="zh-TW" altLang="en-US" b="1" dirty="0" smtClean="0"/>
              <a:t>及 </a:t>
            </a:r>
            <a:r>
              <a:rPr lang="en-US" altLang="zh-TW" b="1" dirty="0" err="1"/>
              <a:t>OpenSSH</a:t>
            </a:r>
            <a:r>
              <a:rPr lang="en-US" altLang="zh-TW" b="1" dirty="0"/>
              <a:t> 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 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94981" y="1690688"/>
            <a:ext cx="10515600" cy="2636206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00B050"/>
                </a:solidFill>
              </a:rPr>
              <a:t>$</a:t>
            </a:r>
            <a:r>
              <a:rPr lang="en-US" altLang="zh-TW" sz="3600" dirty="0"/>
              <a:t>SUDO APT install  </a:t>
            </a:r>
            <a:r>
              <a:rPr lang="en-US" altLang="zh-TW" sz="3600" dirty="0" smtClean="0"/>
              <a:t>SSH</a:t>
            </a:r>
          </a:p>
          <a:p>
            <a:pPr lvl="1"/>
            <a:r>
              <a:rPr lang="zh-TW" altLang="en-US" sz="3200" dirty="0" smtClean="0"/>
              <a:t>會</a:t>
            </a:r>
            <a:r>
              <a:rPr lang="zh-TW" altLang="en-US" sz="3200" dirty="0" smtClean="0">
                <a:solidFill>
                  <a:srgbClr val="FF0000"/>
                </a:solidFill>
              </a:rPr>
              <a:t>同時</a:t>
            </a:r>
            <a:r>
              <a:rPr lang="zh-TW" altLang="en-US" sz="3200" dirty="0" smtClean="0"/>
              <a:t>安裝</a:t>
            </a:r>
            <a:r>
              <a:rPr lang="en-US" altLang="zh-TW" sz="3200" dirty="0"/>
              <a:t>SSH Client </a:t>
            </a:r>
            <a:r>
              <a:rPr lang="zh-TW" altLang="en-US" sz="3200" dirty="0"/>
              <a:t>及 </a:t>
            </a:r>
            <a:r>
              <a:rPr lang="en-US" altLang="zh-TW" sz="3200" dirty="0" err="1"/>
              <a:t>OpenSSH</a:t>
            </a:r>
            <a:r>
              <a:rPr lang="en-US" altLang="zh-TW" sz="3200" dirty="0"/>
              <a:t>  Server </a:t>
            </a:r>
          </a:p>
          <a:p>
            <a:r>
              <a:rPr lang="en-US" altLang="zh-TW" sz="3600" dirty="0">
                <a:solidFill>
                  <a:srgbClr val="00B050"/>
                </a:solidFill>
              </a:rPr>
              <a:t>$</a:t>
            </a:r>
            <a:r>
              <a:rPr lang="en-US" altLang="zh-TW" sz="3600" dirty="0"/>
              <a:t>SUDO APT install </a:t>
            </a:r>
            <a:r>
              <a:rPr lang="en-US" altLang="zh-TW" sz="3600" dirty="0" smtClean="0"/>
              <a:t> </a:t>
            </a:r>
            <a:r>
              <a:rPr lang="en-US" altLang="zh-TW" sz="3600" dirty="0" err="1" smtClean="0"/>
              <a:t>openssh</a:t>
            </a:r>
            <a:r>
              <a:rPr lang="en-US" altLang="zh-TW" sz="3600" dirty="0" smtClean="0"/>
              <a:t>-server</a:t>
            </a:r>
            <a:endParaRPr lang="en-US" altLang="zh-TW" sz="3600" dirty="0"/>
          </a:p>
          <a:p>
            <a:pPr lvl="1"/>
            <a:r>
              <a:rPr lang="zh-TW" altLang="en-US" sz="3200" dirty="0"/>
              <a:t>只會裝 </a:t>
            </a:r>
            <a:r>
              <a:rPr lang="en-US" altLang="zh-TW" sz="3200" dirty="0" err="1"/>
              <a:t>OpenSSH</a:t>
            </a:r>
            <a:r>
              <a:rPr lang="en-US" altLang="zh-TW" sz="3200" dirty="0"/>
              <a:t> server </a:t>
            </a:r>
            <a:r>
              <a:rPr lang="zh-TW" altLang="en-US" sz="3200" dirty="0"/>
              <a:t>並</a:t>
            </a:r>
            <a:r>
              <a:rPr lang="zh-TW" altLang="en-US" sz="3200" dirty="0">
                <a:solidFill>
                  <a:srgbClr val="FF0000"/>
                </a:solidFill>
              </a:rPr>
              <a:t>未安裝</a:t>
            </a:r>
            <a:r>
              <a:rPr lang="en-US" altLang="zh-TW" sz="3200" dirty="0"/>
              <a:t>SSH Client</a:t>
            </a:r>
          </a:p>
          <a:p>
            <a:endParaRPr lang="en-US" altLang="zh-TW" sz="3600" dirty="0"/>
          </a:p>
          <a:p>
            <a:endParaRPr lang="zh-TW" altLang="en-US" sz="3600" dirty="0"/>
          </a:p>
          <a:p>
            <a:pPr marL="0" indent="0">
              <a:buNone/>
            </a:pP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6922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本帳號</a:t>
            </a:r>
            <a:r>
              <a:rPr lang="en-US" altLang="zh-TW" dirty="0" smtClean="0"/>
              <a:t>~(</a:t>
            </a:r>
            <a:r>
              <a:rPr lang="zh-TW" altLang="en-US" dirty="0" smtClean="0"/>
              <a:t>家目錄</a:t>
            </a:r>
            <a:r>
              <a:rPr lang="en-US" altLang="zh-TW" dirty="0" smtClean="0"/>
              <a:t>)</a:t>
            </a:r>
            <a:r>
              <a:rPr lang="zh-TW" altLang="en-US" dirty="0" smtClean="0"/>
              <a:t>下產生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ssh</a:t>
            </a:r>
            <a:r>
              <a:rPr lang="zh-TW" altLang="en-US" dirty="0" smtClean="0"/>
              <a:t>目錄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838200" y="1399824"/>
            <a:ext cx="11061537" cy="4986909"/>
            <a:chOff x="838200" y="1399824"/>
            <a:chExt cx="11061537" cy="49869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99824"/>
              <a:ext cx="10751501" cy="4986909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H="1">
              <a:off x="8468751" y="4670474"/>
              <a:ext cx="1688123" cy="98473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0070390" y="4070309"/>
              <a:ext cx="18293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rgbClr val="FF0000"/>
                  </a:solidFill>
                </a:rPr>
                <a:t>產生 </a:t>
              </a:r>
              <a:endParaRPr lang="en-US" altLang="zh-TW" sz="3600" dirty="0" smtClean="0">
                <a:solidFill>
                  <a:srgbClr val="FF0000"/>
                </a:solidFill>
              </a:endParaRPr>
            </a:p>
            <a:p>
              <a:r>
                <a:rPr lang="en-US" altLang="zh-TW" sz="3600" dirty="0" smtClean="0">
                  <a:solidFill>
                    <a:srgbClr val="FF0000"/>
                  </a:solidFill>
                </a:rPr>
                <a:t>.</a:t>
              </a:r>
              <a:r>
                <a:rPr lang="en-US" altLang="zh-TW" sz="3600" dirty="0" err="1">
                  <a:solidFill>
                    <a:srgbClr val="FF0000"/>
                  </a:solidFill>
                </a:rPr>
                <a:t>ssh</a:t>
              </a:r>
              <a:r>
                <a:rPr lang="zh-TW" altLang="en-US" sz="3600" dirty="0">
                  <a:solidFill>
                    <a:srgbClr val="FF0000"/>
                  </a:solidFill>
                </a:rPr>
                <a:t>目錄</a:t>
              </a: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365856" y="1026942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52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</a:t>
            </a:r>
            <a:r>
              <a:rPr lang="en-US" altLang="zh-TW" dirty="0" err="1" smtClean="0"/>
              <a:t>id_rsa</a:t>
            </a:r>
            <a:r>
              <a:rPr lang="en-US" altLang="zh-TW" dirty="0" smtClean="0"/>
              <a:t>(</a:t>
            </a:r>
            <a:r>
              <a:rPr lang="zh-TW" altLang="en-US" dirty="0" smtClean="0"/>
              <a:t>私鑰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en-US" altLang="zh-TW" dirty="0" smtClean="0"/>
              <a:t>id_rsa.pub(</a:t>
            </a:r>
            <a:r>
              <a:rPr lang="zh-TW" altLang="en-US" dirty="0" smtClean="0"/>
              <a:t>公</a:t>
            </a:r>
            <a:r>
              <a:rPr lang="zh-TW" altLang="en-US" dirty="0"/>
              <a:t>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77965" y="2121982"/>
            <a:ext cx="11849912" cy="3308147"/>
            <a:chOff x="177965" y="2121982"/>
            <a:chExt cx="11849912" cy="330814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65" y="2121982"/>
              <a:ext cx="11836070" cy="330814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566031" y="3953022"/>
              <a:ext cx="2461846" cy="133643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77965" y="1506022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55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610" y="449532"/>
            <a:ext cx="40630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查看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id_rsa</a:t>
            </a:r>
            <a:r>
              <a:rPr lang="en-US" altLang="zh-TW" dirty="0" smtClean="0"/>
              <a:t> 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59" y="211511"/>
            <a:ext cx="7134763" cy="652691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921747" y="264866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591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61182" y="308856"/>
            <a:ext cx="10621107" cy="64774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查看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/id_rsa.pub </a:t>
            </a:r>
            <a:r>
              <a:rPr lang="zh-TW" altLang="en-US" dirty="0" smtClean="0"/>
              <a:t>公鑰內容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有帳號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367881" y="1638786"/>
            <a:ext cx="11440724" cy="4381289"/>
            <a:chOff x="301658" y="1746134"/>
            <a:chExt cx="11440724" cy="4381289"/>
          </a:xfrm>
        </p:grpSpPr>
        <p:grpSp>
          <p:nvGrpSpPr>
            <p:cNvPr id="25" name="群組 24"/>
            <p:cNvGrpSpPr/>
            <p:nvPr/>
          </p:nvGrpSpPr>
          <p:grpSpPr>
            <a:xfrm>
              <a:off x="301658" y="1746134"/>
              <a:ext cx="11440724" cy="4342421"/>
              <a:chOff x="301658" y="1746134"/>
              <a:chExt cx="11440724" cy="4342421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932" y="1746134"/>
                <a:ext cx="10191414" cy="886210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041" y="5245658"/>
                <a:ext cx="11010341" cy="842897"/>
              </a:xfrm>
              <a:prstGeom prst="rect">
                <a:avLst/>
              </a:prstGeom>
            </p:spPr>
          </p:pic>
          <p:cxnSp>
            <p:nvCxnSpPr>
              <p:cNvPr id="15" name="直線單箭頭接點 14"/>
              <p:cNvCxnSpPr/>
              <p:nvPr/>
            </p:nvCxnSpPr>
            <p:spPr>
              <a:xfrm>
                <a:off x="10737130" y="2309567"/>
                <a:ext cx="650449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11397006" y="2290712"/>
                <a:ext cx="0" cy="100866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 flipH="1">
                <a:off x="339365" y="3327662"/>
                <a:ext cx="11048214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/>
              <p:nvPr/>
            </p:nvCxnSpPr>
            <p:spPr>
              <a:xfrm>
                <a:off x="301658" y="3299380"/>
                <a:ext cx="0" cy="261122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/>
              <p:nvPr/>
            </p:nvCxnSpPr>
            <p:spPr>
              <a:xfrm>
                <a:off x="339365" y="5920033"/>
                <a:ext cx="392676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圓角矩形 25"/>
            <p:cNvSpPr/>
            <p:nvPr/>
          </p:nvSpPr>
          <p:spPr>
            <a:xfrm>
              <a:off x="5533534" y="5618375"/>
              <a:ext cx="2488676" cy="50904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405588" y="1100933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55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491490" y="320041"/>
            <a:ext cx="10732770" cy="27432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複製本帳號公鑰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到指定機器</a:t>
            </a:r>
            <a:r>
              <a:rPr lang="en-US" altLang="zh-TW" dirty="0" smtClean="0"/>
              <a:t>(host)</a:t>
            </a:r>
            <a:r>
              <a:rPr lang="zh-TW" altLang="en-US" dirty="0" smtClean="0"/>
              <a:t>的某帳號</a:t>
            </a:r>
            <a:r>
              <a:rPr lang="en-US" altLang="zh-TW" dirty="0" smtClean="0"/>
              <a:t>(name)</a:t>
            </a:r>
            <a:br>
              <a:rPr lang="en-US" altLang="zh-TW" dirty="0" smtClean="0"/>
            </a:br>
            <a:r>
              <a:rPr lang="en-US" altLang="zh-TW" dirty="0" err="1" smtClean="0">
                <a:solidFill>
                  <a:srgbClr val="FF0000"/>
                </a:solidFill>
              </a:rPr>
              <a:t>ssh</a:t>
            </a:r>
            <a:r>
              <a:rPr lang="en-US" altLang="zh-TW" dirty="0" smtClean="0">
                <a:solidFill>
                  <a:srgbClr val="FF0000"/>
                </a:solidFill>
              </a:rPr>
              <a:t>-copy-id </a:t>
            </a:r>
            <a:r>
              <a:rPr lang="en-US" altLang="zh-TW" dirty="0" err="1" smtClean="0">
                <a:solidFill>
                  <a:srgbClr val="FF0000"/>
                </a:solidFill>
              </a:rPr>
              <a:t>name@host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491490" y="3322550"/>
            <a:ext cx="10881360" cy="2263140"/>
          </a:xfrm>
        </p:spPr>
        <p:txBody>
          <a:bodyPr>
            <a:normAutofit fontScale="77500" lnSpcReduction="2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400" dirty="0"/>
              <a:t>要</a:t>
            </a:r>
            <a:r>
              <a:rPr lang="zh-TW" altLang="en-US" sz="4400" dirty="0" smtClean="0"/>
              <a:t>知道</a:t>
            </a:r>
            <a:r>
              <a:rPr lang="en-US" altLang="zh-TW" sz="4400" dirty="0" err="1" smtClean="0"/>
              <a:t>OpenSSH</a:t>
            </a:r>
            <a:r>
              <a:rPr lang="en-US" altLang="zh-TW" sz="4400" dirty="0" smtClean="0"/>
              <a:t> Server</a:t>
            </a:r>
            <a:r>
              <a:rPr lang="zh-TW" altLang="en-US" sz="4400" dirty="0" smtClean="0"/>
              <a:t>指定帳號的密碼</a:t>
            </a:r>
            <a:endParaRPr lang="en-US" altLang="zh-TW" sz="4400" dirty="0" smtClean="0"/>
          </a:p>
          <a:p>
            <a:pPr algn="l"/>
            <a:r>
              <a:rPr lang="zh-TW" altLang="en-US" sz="4400" dirty="0"/>
              <a:t>指定</a:t>
            </a:r>
            <a:r>
              <a:rPr lang="zh-TW" altLang="en-US" sz="4400" dirty="0" smtClean="0"/>
              <a:t>帳號會產生 </a:t>
            </a:r>
            <a:r>
              <a:rPr lang="en-US" altLang="zh-TW" sz="4400" dirty="0" smtClean="0"/>
              <a:t>~/.</a:t>
            </a:r>
            <a:r>
              <a:rPr lang="en-US" altLang="zh-TW" sz="4400" dirty="0" err="1" smtClean="0"/>
              <a:t>ssh</a:t>
            </a:r>
            <a:r>
              <a:rPr lang="en-US" altLang="zh-TW" sz="4400" dirty="0" smtClean="0"/>
              <a:t>/</a:t>
            </a:r>
            <a:r>
              <a:rPr lang="en-US" altLang="zh-TW" sz="4400" dirty="0" err="1" smtClean="0"/>
              <a:t>authorized_key</a:t>
            </a:r>
            <a:r>
              <a:rPr lang="zh-TW" altLang="en-US" sz="4400" dirty="0" smtClean="0"/>
              <a:t> 檔</a:t>
            </a:r>
            <a:endParaRPr lang="en-US" altLang="zh-TW" sz="44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400" dirty="0" smtClean="0"/>
              <a:t>複製</a:t>
            </a:r>
            <a:r>
              <a:rPr lang="en-US" altLang="zh-TW" sz="4400" dirty="0" smtClean="0"/>
              <a:t>SSH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Client</a:t>
            </a:r>
            <a:r>
              <a:rPr lang="zh-TW" altLang="en-US" sz="4400" dirty="0" smtClean="0"/>
              <a:t>公鑰到</a:t>
            </a:r>
            <a:r>
              <a:rPr lang="en-US" altLang="zh-TW" sz="4400" dirty="0" err="1"/>
              <a:t>OpenSSH</a:t>
            </a:r>
            <a:r>
              <a:rPr lang="en-US" altLang="zh-TW" sz="4400" dirty="0"/>
              <a:t> Server</a:t>
            </a:r>
            <a:r>
              <a:rPr lang="zh-TW" altLang="en-US" sz="4400" dirty="0"/>
              <a:t>指定帳號後</a:t>
            </a:r>
            <a:r>
              <a:rPr lang="en-US" altLang="zh-TW" sz="4400" dirty="0" smtClean="0"/>
              <a:t>,</a:t>
            </a:r>
            <a:r>
              <a:rPr lang="zh-TW" altLang="en-US" sz="4400" dirty="0" smtClean="0"/>
              <a:t>本帳號</a:t>
            </a:r>
            <a:r>
              <a:rPr lang="en-US" altLang="zh-TW" sz="4400" dirty="0" smtClean="0"/>
              <a:t>(SSH Client)</a:t>
            </a:r>
            <a:r>
              <a:rPr lang="zh-TW" altLang="en-US" sz="4400" dirty="0" smtClean="0"/>
              <a:t>用憑證</a:t>
            </a:r>
            <a:r>
              <a:rPr lang="en-US" altLang="zh-TW" sz="4400" dirty="0" smtClean="0"/>
              <a:t>(</a:t>
            </a:r>
            <a:r>
              <a:rPr lang="zh-TW" altLang="en-US" sz="4400" dirty="0" smtClean="0"/>
              <a:t>不用密碼</a:t>
            </a:r>
            <a:r>
              <a:rPr lang="en-US" altLang="zh-TW" sz="4400" dirty="0" smtClean="0"/>
              <a:t>),</a:t>
            </a:r>
            <a:r>
              <a:rPr lang="zh-TW" altLang="en-US" sz="4400" dirty="0" smtClean="0"/>
              <a:t>直接</a:t>
            </a:r>
            <a:r>
              <a:rPr lang="en-US" altLang="zh-TW" sz="4400" dirty="0" smtClean="0"/>
              <a:t>SSH</a:t>
            </a:r>
            <a:r>
              <a:rPr lang="zh-TW" altLang="en-US" sz="4400" dirty="0" smtClean="0"/>
              <a:t> 到指定機器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OpenSSH</a:t>
            </a:r>
            <a:r>
              <a:rPr lang="en-US" altLang="zh-TW" sz="4400" dirty="0" smtClean="0"/>
              <a:t> Server)</a:t>
            </a:r>
            <a:r>
              <a:rPr lang="zh-TW" altLang="en-US" sz="4400" dirty="0" smtClean="0"/>
              <a:t>的指定帳號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95753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1379" y="404892"/>
            <a:ext cx="12344400" cy="1918262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Us1804</a:t>
            </a:r>
            <a:r>
              <a:rPr lang="zh-TW" altLang="en-US" sz="4000" dirty="0" smtClean="0"/>
              <a:t>內</a:t>
            </a:r>
            <a:r>
              <a:rPr lang="en-US" altLang="zh-TW" sz="4000" dirty="0" err="1" smtClean="0"/>
              <a:t>bigred</a:t>
            </a:r>
            <a:r>
              <a:rPr lang="zh-TW" altLang="en-US" sz="4000" dirty="0" smtClean="0"/>
              <a:t>帳號的公鑰複製到 </a:t>
            </a:r>
            <a:r>
              <a:rPr lang="en-US" altLang="zh-TW" sz="4000" dirty="0" smtClean="0"/>
              <a:t>Ds168</a:t>
            </a:r>
            <a:r>
              <a:rPr lang="zh-TW" altLang="en-US" sz="4000" dirty="0" smtClean="0"/>
              <a:t>的</a:t>
            </a:r>
            <a:r>
              <a:rPr lang="en-US" altLang="zh-TW" sz="4000" dirty="0" err="1" smtClean="0"/>
              <a:t>bigred</a:t>
            </a:r>
            <a:r>
              <a:rPr lang="zh-TW" altLang="en-US" sz="4000" dirty="0" smtClean="0"/>
              <a:t>帳號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3600" dirty="0" smtClean="0">
                <a:solidFill>
                  <a:srgbClr val="00B050"/>
                </a:solidFill>
              </a:rPr>
              <a:t>bigred@us1804~$ </a:t>
            </a:r>
            <a:r>
              <a:rPr lang="en-US" altLang="zh-TW" sz="3600" dirty="0" err="1">
                <a:solidFill>
                  <a:srgbClr val="FF0000"/>
                </a:solidFill>
              </a:rPr>
              <a:t>ssh</a:t>
            </a:r>
            <a:r>
              <a:rPr lang="en-US" altLang="zh-TW" sz="3600" dirty="0">
                <a:solidFill>
                  <a:srgbClr val="FF0000"/>
                </a:solidFill>
              </a:rPr>
              <a:t>-copy-id bigred@118.163.47.126 -p 22168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1015117" y="2461513"/>
            <a:ext cx="5055704" cy="3362601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Host name :us1804</a:t>
            </a:r>
          </a:p>
          <a:p>
            <a:r>
              <a:rPr lang="en-US" altLang="zh-TW" sz="3600" dirty="0" smtClean="0"/>
              <a:t>Ip:192.168.1.120</a:t>
            </a:r>
          </a:p>
          <a:p>
            <a:r>
              <a:rPr lang="en-US" altLang="zh-TW" sz="3600" dirty="0" smtClean="0"/>
              <a:t>Port:22</a:t>
            </a:r>
          </a:p>
          <a:p>
            <a:r>
              <a:rPr lang="zh-TW" altLang="en-US" sz="3600" dirty="0" smtClean="0"/>
              <a:t>帳號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en-US" altLang="zh-TW" sz="3600" dirty="0" smtClean="0"/>
          </a:p>
          <a:p>
            <a:r>
              <a:rPr lang="zh-TW" altLang="en-US" sz="3600" dirty="0" smtClean="0"/>
              <a:t>密碼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zh-TW" altLang="en-US" sz="3600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6448508" y="2461513"/>
            <a:ext cx="5059017" cy="3283088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Host name :ds168</a:t>
            </a:r>
          </a:p>
          <a:p>
            <a:r>
              <a:rPr lang="en-US" altLang="zh-TW" sz="3600" dirty="0" smtClean="0"/>
              <a:t>Ip:118.163.47.126</a:t>
            </a:r>
          </a:p>
          <a:p>
            <a:r>
              <a:rPr lang="en-US" altLang="zh-TW" sz="3600" dirty="0" smtClean="0"/>
              <a:t>Port:22168</a:t>
            </a:r>
          </a:p>
          <a:p>
            <a:r>
              <a:rPr lang="zh-TW" altLang="en-US" sz="3600" dirty="0" smtClean="0"/>
              <a:t>帳號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en-US" altLang="zh-TW" sz="3600" dirty="0" smtClean="0"/>
          </a:p>
          <a:p>
            <a:r>
              <a:rPr lang="zh-TW" altLang="en-US" sz="3600" dirty="0" smtClean="0"/>
              <a:t>密碼</a:t>
            </a:r>
            <a:r>
              <a:rPr lang="en-US" altLang="zh-TW" sz="3600" dirty="0" smtClean="0"/>
              <a:t>:cmt89976144</a:t>
            </a:r>
            <a:endParaRPr lang="zh-TW" altLang="en-US" sz="3600" dirty="0" smtClean="0"/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7" name="向右箭號 6"/>
          <p:cNvSpPr/>
          <p:nvPr/>
        </p:nvSpPr>
        <p:spPr>
          <a:xfrm>
            <a:off x="4738978" y="4103057"/>
            <a:ext cx="1620078" cy="954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rgbClr val="FF0000"/>
                </a:solidFill>
              </a:rPr>
              <a:t>SSH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384" y="2092181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0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Us1804</a:t>
            </a:r>
            <a:r>
              <a:rPr lang="zh-TW" altLang="en-US" dirty="0"/>
              <a:t>公鑰複製到 </a:t>
            </a:r>
            <a:r>
              <a:rPr lang="en-US" altLang="zh-TW" dirty="0"/>
              <a:t>Ds168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7170" y="1825625"/>
            <a:ext cx="118872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B050"/>
                </a:solidFill>
              </a:rPr>
              <a:t>bigred@us1804:~$ </a:t>
            </a:r>
            <a:r>
              <a:rPr lang="en-US" altLang="zh-TW" dirty="0" err="1">
                <a:solidFill>
                  <a:srgbClr val="FF0000"/>
                </a:solidFill>
              </a:rPr>
              <a:t>ssh</a:t>
            </a:r>
            <a:r>
              <a:rPr lang="en-US" altLang="zh-TW" dirty="0">
                <a:solidFill>
                  <a:srgbClr val="FF0000"/>
                </a:solidFill>
              </a:rPr>
              <a:t>-copy-id bigredp118.163.47.126 -p 22168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-copy-id: INFO</a:t>
            </a:r>
            <a:r>
              <a:rPr lang="en-US" altLang="zh-TW" dirty="0"/>
              <a:t>: Source of </a:t>
            </a:r>
            <a:r>
              <a:rPr lang="en-US" altLang="zh-TW" dirty="0" err="1" smtClean="0"/>
              <a:t>keyt</a:t>
            </a:r>
            <a:r>
              <a:rPr lang="en-US" altLang="zh-TW" dirty="0" smtClean="0"/>
              <a:t>(s</a:t>
            </a:r>
            <a:r>
              <a:rPr lang="en-US" altLang="zh-TW" dirty="0"/>
              <a:t>) to be installed: "/</a:t>
            </a:r>
            <a:r>
              <a:rPr lang="en-US" altLang="zh-TW" dirty="0" smtClean="0"/>
              <a:t>home/</a:t>
            </a:r>
            <a:r>
              <a:rPr lang="en-US" altLang="zh-TW" dirty="0" err="1" smtClean="0"/>
              <a:t>bigred</a:t>
            </a:r>
            <a:r>
              <a:rPr lang="en-US" altLang="zh-TW" dirty="0" smtClean="0"/>
              <a:t>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/id_rsa.pub</a:t>
            </a:r>
            <a:r>
              <a:rPr lang="en-US" altLang="zh-TW" dirty="0"/>
              <a:t>"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</a:t>
            </a:r>
            <a:r>
              <a:rPr lang="en-US" altLang="zh-TW" dirty="0"/>
              <a:t>: </a:t>
            </a:r>
            <a:r>
              <a:rPr lang="en-US" altLang="zh-TW" dirty="0" smtClean="0"/>
              <a:t>INFO</a:t>
            </a:r>
            <a:r>
              <a:rPr lang="en-US" altLang="zh-TW" dirty="0"/>
              <a:t>: </a:t>
            </a:r>
            <a:r>
              <a:rPr lang="en-US" altLang="zh-TW" dirty="0" err="1" smtClean="0"/>
              <a:t>attemptig</a:t>
            </a:r>
            <a:r>
              <a:rPr lang="en-US" altLang="zh-TW" dirty="0" smtClean="0"/>
              <a:t> </a:t>
            </a:r>
            <a:r>
              <a:rPr lang="en-US" altLang="zh-TW" dirty="0"/>
              <a:t>to log in </a:t>
            </a:r>
            <a:r>
              <a:rPr lang="en-US" altLang="zh-TW" dirty="0" smtClean="0"/>
              <a:t>with </a:t>
            </a:r>
            <a:r>
              <a:rPr lang="en-US" altLang="zh-TW" dirty="0"/>
              <a:t>the </a:t>
            </a:r>
            <a:r>
              <a:rPr lang="en-US" altLang="zh-TW" dirty="0" smtClean="0"/>
              <a:t>new </a:t>
            </a:r>
            <a:r>
              <a:rPr lang="en-US" altLang="zh-TW" dirty="0"/>
              <a:t>key(s), to filter out any that are </a:t>
            </a:r>
            <a:r>
              <a:rPr lang="en-US" altLang="zh-TW" dirty="0" err="1"/>
              <a:t>aiready</a:t>
            </a:r>
            <a:r>
              <a:rPr lang="en-US" altLang="zh-TW" dirty="0"/>
              <a:t> installed</a:t>
            </a:r>
          </a:p>
          <a:p>
            <a:pPr marL="0" indent="0">
              <a:buNone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usn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-copy-id: INFO </a:t>
            </a:r>
            <a:r>
              <a:rPr lang="en-US" altLang="zh-TW" dirty="0"/>
              <a:t>1 </a:t>
            </a:r>
            <a:r>
              <a:rPr lang="en-US" altLang="zh-TW" dirty="0" smtClean="0"/>
              <a:t>key(s</a:t>
            </a:r>
            <a:r>
              <a:rPr lang="en-US" altLang="zh-TW" dirty="0"/>
              <a:t>) </a:t>
            </a:r>
            <a:r>
              <a:rPr lang="en-US" altLang="zh-TW" dirty="0" smtClean="0"/>
              <a:t>remain </a:t>
            </a:r>
            <a:r>
              <a:rPr lang="en-US" altLang="zh-TW" dirty="0"/>
              <a:t>to be installed -- if you are </a:t>
            </a:r>
            <a:r>
              <a:rPr lang="en-US" altLang="zh-TW" dirty="0" smtClean="0"/>
              <a:t>prompted now </a:t>
            </a:r>
            <a:r>
              <a:rPr lang="en-US" altLang="zh-TW" dirty="0"/>
              <a:t>it is to install the </a:t>
            </a:r>
            <a:r>
              <a:rPr lang="en-US" altLang="zh-TW" dirty="0" err="1"/>
              <a:t>nes</a:t>
            </a:r>
            <a:r>
              <a:rPr lang="en-US" altLang="zh-TW" dirty="0"/>
              <a:t> </a:t>
            </a:r>
            <a:r>
              <a:rPr lang="en-US" altLang="zh-TW" dirty="0" smtClean="0"/>
              <a:t>keys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bigred@118.163.47.126's </a:t>
            </a:r>
            <a:r>
              <a:rPr lang="en-US" altLang="zh-TW" dirty="0" err="1"/>
              <a:t>passward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 err="1" smtClean="0"/>
              <a:t>Nunber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key(s</a:t>
            </a:r>
            <a:r>
              <a:rPr lang="en-US" altLang="zh-TW" dirty="0"/>
              <a:t>) added: 1</a:t>
            </a:r>
          </a:p>
          <a:p>
            <a:pPr marL="0" indent="0">
              <a:buNone/>
            </a:pPr>
            <a:r>
              <a:rPr lang="en-US" altLang="zh-TW" dirty="0"/>
              <a:t>Now try logging into the </a:t>
            </a:r>
            <a:r>
              <a:rPr lang="en-US" altLang="zh-TW" dirty="0" smtClean="0"/>
              <a:t>machine</a:t>
            </a:r>
            <a:r>
              <a:rPr lang="en-US" altLang="zh-TW" dirty="0"/>
              <a:t>, with:"</a:t>
            </a:r>
            <a:r>
              <a:rPr lang="en-US" altLang="zh-TW" dirty="0" err="1"/>
              <a:t>ssh</a:t>
            </a:r>
            <a:r>
              <a:rPr lang="en-US" altLang="zh-TW" dirty="0"/>
              <a:t> p '22168' </a:t>
            </a:r>
            <a:r>
              <a:rPr lang="en-US" altLang="zh-TW" dirty="0" smtClean="0"/>
              <a:t>'bigred@118.163.47.126</a:t>
            </a:r>
            <a:r>
              <a:rPr lang="en-US" altLang="zh-TW" dirty="0"/>
              <a:t>'"</a:t>
            </a:r>
          </a:p>
          <a:p>
            <a:pPr marL="0" indent="0">
              <a:buNone/>
            </a:pPr>
            <a:r>
              <a:rPr lang="en-US" altLang="zh-TW" dirty="0"/>
              <a:t>and check to </a:t>
            </a:r>
            <a:r>
              <a:rPr lang="en-US" altLang="zh-TW" dirty="0" smtClean="0"/>
              <a:t>make </a:t>
            </a:r>
            <a:r>
              <a:rPr lang="en-US" altLang="zh-TW" dirty="0"/>
              <a:t>sure that only the </a:t>
            </a:r>
            <a:r>
              <a:rPr lang="en-US" altLang="zh-TW" dirty="0" smtClean="0"/>
              <a:t>key(s</a:t>
            </a:r>
            <a:r>
              <a:rPr lang="en-US" altLang="zh-TW" dirty="0"/>
              <a:t>) </a:t>
            </a:r>
            <a:r>
              <a:rPr lang="en-US" altLang="zh-TW" dirty="0" smtClean="0"/>
              <a:t>you </a:t>
            </a:r>
            <a:r>
              <a:rPr lang="en-US" altLang="zh-TW" dirty="0"/>
              <a:t>wanted </a:t>
            </a:r>
            <a:r>
              <a:rPr lang="en-US" altLang="zh-TW" dirty="0" smtClean="0"/>
              <a:t>were </a:t>
            </a:r>
            <a:r>
              <a:rPr lang="en-US" altLang="zh-TW" dirty="0"/>
              <a:t>added.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bigred@us1804:~$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1788" y="1321356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13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切換到</a:t>
            </a:r>
            <a:r>
              <a:rPr lang="en-US" altLang="zh-TW" dirty="0" smtClean="0"/>
              <a:t>DS168 </a:t>
            </a:r>
            <a:br>
              <a:rPr lang="en-US" altLang="zh-TW" dirty="0" smtClean="0"/>
            </a:br>
            <a:r>
              <a:rPr lang="zh-TW" altLang="en-US" dirty="0" smtClean="0"/>
              <a:t>產生檔案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authorized_key</a:t>
            </a:r>
            <a:r>
              <a:rPr lang="en-US" altLang="zh-TW" dirty="0" err="1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5275" y="2189181"/>
            <a:ext cx="116014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bigred@ds168:~$ </a:t>
            </a:r>
            <a:r>
              <a:rPr lang="en-US" altLang="zh-TW" sz="3600" dirty="0"/>
              <a:t>ls -la .</a:t>
            </a:r>
            <a:r>
              <a:rPr lang="en-US" altLang="zh-TW" sz="3600" dirty="0" err="1"/>
              <a:t>ssh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total 16</a:t>
            </a:r>
          </a:p>
          <a:p>
            <a:pPr marL="0" indent="0">
              <a:buNone/>
            </a:pPr>
            <a:r>
              <a:rPr lang="en-US" altLang="zh-TW" sz="3600" dirty="0" err="1"/>
              <a:t>drwx</a:t>
            </a:r>
            <a:r>
              <a:rPr lang="en-US" altLang="zh-TW" sz="3600" dirty="0"/>
              <a:t>------ 2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4096  7</a:t>
            </a:r>
            <a:r>
              <a:rPr lang="zh-TW" altLang="en-US" sz="3600" dirty="0"/>
              <a:t>月 </a:t>
            </a:r>
            <a:r>
              <a:rPr lang="en-US" altLang="zh-TW" sz="3600" dirty="0"/>
              <a:t>12 02:01 .</a:t>
            </a:r>
          </a:p>
          <a:p>
            <a:pPr marL="0" indent="0">
              <a:buNone/>
            </a:pPr>
            <a:r>
              <a:rPr lang="en-US" altLang="zh-TW" sz="3600" dirty="0" err="1"/>
              <a:t>drwxr</a:t>
            </a:r>
            <a:r>
              <a:rPr lang="en-US" altLang="zh-TW" sz="3600" dirty="0"/>
              <a:t>-</a:t>
            </a:r>
            <a:r>
              <a:rPr lang="en-US" altLang="zh-TW" sz="3600" dirty="0" err="1"/>
              <a:t>xr</a:t>
            </a:r>
            <a:r>
              <a:rPr lang="en-US" altLang="zh-TW" sz="3600" dirty="0"/>
              <a:t>-x 1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4096  7</a:t>
            </a:r>
            <a:r>
              <a:rPr lang="zh-TW" altLang="en-US" sz="3600" dirty="0"/>
              <a:t>月 </a:t>
            </a:r>
            <a:r>
              <a:rPr lang="en-US" altLang="zh-TW" sz="3600" dirty="0"/>
              <a:t>12 02:01 ..</a:t>
            </a:r>
          </a:p>
          <a:p>
            <a:pPr marL="0" indent="0">
              <a:buNone/>
            </a:pPr>
            <a:r>
              <a:rPr lang="en-US" altLang="zh-TW" sz="3600" dirty="0"/>
              <a:t>-</a:t>
            </a:r>
            <a:r>
              <a:rPr lang="en-US" altLang="zh-TW" sz="3600" dirty="0" err="1"/>
              <a:t>rw</a:t>
            </a:r>
            <a:r>
              <a:rPr lang="en-US" altLang="zh-TW" sz="3600" dirty="0"/>
              <a:t>------- 1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</a:t>
            </a:r>
            <a:r>
              <a:rPr lang="en-US" altLang="zh-TW" sz="3600" dirty="0" err="1"/>
              <a:t>bigred</a:t>
            </a:r>
            <a:r>
              <a:rPr lang="en-US" altLang="zh-TW" sz="3600" dirty="0"/>
              <a:t>  395  7</a:t>
            </a:r>
            <a:r>
              <a:rPr lang="zh-TW" altLang="en-US" sz="3600" dirty="0"/>
              <a:t>月 </a:t>
            </a:r>
            <a:r>
              <a:rPr lang="en-US" altLang="zh-TW" sz="3600" dirty="0"/>
              <a:t>12 02:01 </a:t>
            </a:r>
            <a:r>
              <a:rPr lang="en-US" altLang="zh-TW" sz="3600" dirty="0" err="1">
                <a:solidFill>
                  <a:srgbClr val="FF0000"/>
                </a:solidFill>
              </a:rPr>
              <a:t>authorized_keys</a:t>
            </a:r>
            <a:endParaRPr lang="en-US" altLang="zh-TW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bigred@ds168:~$</a:t>
            </a: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0602" y="1690688"/>
            <a:ext cx="219005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OpenSSH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07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03" y="2594113"/>
            <a:ext cx="10792194" cy="193834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8737" y="1957734"/>
            <a:ext cx="219005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OpenSSH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171104" y="4186410"/>
            <a:ext cx="320993" cy="1713388"/>
            <a:chOff x="11171104" y="4186410"/>
            <a:chExt cx="320993" cy="1713388"/>
          </a:xfrm>
        </p:grpSpPr>
        <p:cxnSp>
          <p:nvCxnSpPr>
            <p:cNvPr id="6" name="直線單箭頭接點 5"/>
            <p:cNvCxnSpPr/>
            <p:nvPr/>
          </p:nvCxnSpPr>
          <p:spPr>
            <a:xfrm flipV="1">
              <a:off x="11298715" y="4186410"/>
              <a:ext cx="0" cy="13771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1171104" y="5530466"/>
              <a:ext cx="320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05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authorized_key</a:t>
            </a:r>
            <a:r>
              <a:rPr lang="en-US" altLang="zh-TW" dirty="0" err="1" smtClean="0">
                <a:solidFill>
                  <a:srgbClr val="FF0000"/>
                </a:solidFill>
              </a:rPr>
              <a:t>s</a:t>
            </a:r>
            <a:r>
              <a:rPr lang="zh-TW" altLang="en-US" dirty="0" smtClean="0"/>
              <a:t> 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bigred@ds168:~$ </a:t>
            </a:r>
            <a:r>
              <a:rPr lang="en-US" altLang="zh-TW" dirty="0">
                <a:solidFill>
                  <a:srgbClr val="FF0000"/>
                </a:solidFill>
              </a:rPr>
              <a:t>cat ./.</a:t>
            </a:r>
            <a:r>
              <a:rPr lang="en-US" altLang="zh-TW" dirty="0" err="1">
                <a:solidFill>
                  <a:srgbClr val="FF0000"/>
                </a:solidFill>
              </a:rPr>
              <a:t>ssh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authorized_keys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err="1"/>
              <a:t>ssh-rsa</a:t>
            </a:r>
            <a:r>
              <a:rPr lang="en-US" altLang="zh-TW" dirty="0"/>
              <a:t> AAAAB3NzaC1yc2EAAAADAQABAAABAQC1OQfQ9Zs1JH10xXoSHT2ZiaZaEdd6GluHovrKV2i+sDHigmXcVZaaUQJepWtkp/tdt80/2Md3M+2oHAylLRGgh9m/BosBbk8R71sx4DKwfSvz7nDkZ6UqUm7bhMGRzWmn1WVpf5FqI/JnCk354Zs3hvr64k9rWvR5NdB+Y98g9w2goaSEhoDyhjPpPn/Fm3KGiwYsz9RymJg0rWPZ4qX7COqKBbGokoBJs93fSMBagMPa3yshTuSIQ8e+lUKcjYun5obvX9CYnQ9jS7n7E1kE7XrLR3KvcK/fYmNKzRqBveeOpH3wJ3j46CNHA3n5WbSt47AeW/0eoy64SAHJdh8h </a:t>
            </a:r>
            <a:r>
              <a:rPr lang="en-US" altLang="zh-TW" dirty="0">
                <a:solidFill>
                  <a:srgbClr val="FF0000"/>
                </a:solidFill>
              </a:rPr>
              <a:t>bigred@us1804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bigred@ds168:~$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8568" y="1506022"/>
            <a:ext cx="219005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OpenSSH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0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624" y="261852"/>
            <a:ext cx="11578728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SSH Client </a:t>
            </a:r>
            <a:r>
              <a:rPr lang="zh-TW" altLang="en-US" dirty="0" smtClean="0">
                <a:solidFill>
                  <a:srgbClr val="FF0000"/>
                </a:solidFill>
              </a:rPr>
              <a:t>連線</a:t>
            </a:r>
            <a:r>
              <a:rPr lang="zh-TW" altLang="en-US" dirty="0">
                <a:solidFill>
                  <a:srgbClr val="FF0000"/>
                </a:solidFill>
              </a:rPr>
              <a:t>到</a:t>
            </a:r>
            <a:r>
              <a:rPr lang="zh-TW" altLang="en-US" dirty="0" smtClean="0"/>
              <a:t> 已安裝</a:t>
            </a:r>
            <a:r>
              <a:rPr lang="en-US" altLang="zh-TW" dirty="0" err="1" smtClean="0"/>
              <a:t>OpenSSH</a:t>
            </a:r>
            <a:r>
              <a:rPr lang="en-US" altLang="zh-TW" dirty="0" smtClean="0"/>
              <a:t> Server</a:t>
            </a:r>
            <a:r>
              <a:rPr lang="zh-TW" altLang="en-US" dirty="0" smtClean="0"/>
              <a:t>的機器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195999" y="1805078"/>
            <a:ext cx="10157801" cy="4597500"/>
            <a:chOff x="2034199" y="1033897"/>
            <a:chExt cx="10157801" cy="4597500"/>
          </a:xfrm>
        </p:grpSpPr>
        <p:sp>
          <p:nvSpPr>
            <p:cNvPr id="5" name="文字方塊 4"/>
            <p:cNvSpPr txBox="1"/>
            <p:nvPr/>
          </p:nvSpPr>
          <p:spPr>
            <a:xfrm>
              <a:off x="7877919" y="1309095"/>
              <a:ext cx="4314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err="1" smtClean="0">
                  <a:solidFill>
                    <a:srgbClr val="00B0F0"/>
                  </a:solidFill>
                </a:rPr>
                <a:t>OpenSSH</a:t>
              </a:r>
              <a:r>
                <a:rPr lang="en-US" altLang="zh-TW" sz="3600" b="1" dirty="0" smtClean="0">
                  <a:solidFill>
                    <a:srgbClr val="00B0F0"/>
                  </a:solidFill>
                </a:rPr>
                <a:t>  Server</a:t>
              </a:r>
              <a:endParaRPr lang="zh-TW" altLang="en-US" sz="3600" b="1" dirty="0">
                <a:solidFill>
                  <a:srgbClr val="00B0F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713572" y="1033897"/>
              <a:ext cx="21248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00B0F0"/>
                  </a:solidFill>
                </a:rPr>
                <a:t>SSH Client</a:t>
              </a:r>
            </a:p>
            <a:p>
              <a:r>
                <a:rPr lang="en-US" altLang="zh-TW" sz="3600" b="1" dirty="0" smtClean="0">
                  <a:solidFill>
                    <a:srgbClr val="00B0F0"/>
                  </a:solidFill>
                </a:rPr>
                <a:t>(Putty)</a:t>
              </a:r>
              <a:endParaRPr lang="zh-TW" altLang="en-US" sz="3600" b="1" dirty="0">
                <a:solidFill>
                  <a:srgbClr val="00B0F0"/>
                </a:solidFill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4199" y="2526234"/>
              <a:ext cx="2449294" cy="31051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9720" y="2390752"/>
              <a:ext cx="2449294" cy="3105163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>
              <a:off x="4838384" y="3877937"/>
              <a:ext cx="397511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5883007" y="3231606"/>
              <a:ext cx="2511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/>
                <a:t>用</a:t>
              </a:r>
              <a:r>
                <a:rPr lang="en-US" altLang="zh-TW" sz="3600" dirty="0" smtClean="0">
                  <a:solidFill>
                    <a:srgbClr val="FF0000"/>
                  </a:solidFill>
                </a:rPr>
                <a:t>SSH</a:t>
              </a:r>
              <a:r>
                <a:rPr lang="zh-TW" altLang="en-US" sz="3600" dirty="0" smtClean="0"/>
                <a:t>命令</a:t>
              </a:r>
              <a:endParaRPr lang="en-US" altLang="zh-TW" sz="3600" dirty="0" smtClean="0"/>
            </a:p>
            <a:p>
              <a:r>
                <a:rPr lang="en-US" altLang="zh-TW" sz="3600" dirty="0" smtClean="0">
                  <a:solidFill>
                    <a:srgbClr val="FF0000"/>
                  </a:solidFill>
                </a:rPr>
                <a:t>connect</a:t>
              </a:r>
              <a:endParaRPr lang="zh-TW" altLang="en-US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20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r>
              <a:rPr lang="zh-TW" altLang="en-US" dirty="0"/>
              <a:t>本</a:t>
            </a:r>
            <a:r>
              <a:rPr lang="zh-TW" altLang="en-US" dirty="0" smtClean="0"/>
              <a:t>帳號</a:t>
            </a:r>
            <a:r>
              <a:rPr lang="en-US" altLang="zh-TW" dirty="0" smtClean="0"/>
              <a:t>bigred@us1804</a:t>
            </a:r>
            <a:r>
              <a:rPr lang="zh-TW" altLang="en-US" dirty="0" smtClean="0"/>
              <a:t>用</a:t>
            </a:r>
            <a:r>
              <a:rPr lang="zh-TW" altLang="en-US" dirty="0"/>
              <a:t>憑證</a:t>
            </a:r>
            <a:r>
              <a:rPr lang="en-US" altLang="zh-TW" dirty="0"/>
              <a:t>(</a:t>
            </a:r>
            <a:r>
              <a:rPr lang="zh-TW" altLang="en-US" dirty="0"/>
              <a:t>不用密碼</a:t>
            </a:r>
            <a:r>
              <a:rPr lang="en-US" altLang="zh-TW" dirty="0"/>
              <a:t>),</a:t>
            </a:r>
            <a:r>
              <a:rPr lang="zh-TW" altLang="en-US" dirty="0"/>
              <a:t>直接</a:t>
            </a:r>
            <a:r>
              <a:rPr lang="en-US" altLang="zh-TW" dirty="0"/>
              <a:t>SSH</a:t>
            </a:r>
            <a:r>
              <a:rPr lang="zh-TW" altLang="en-US" dirty="0"/>
              <a:t> 到指定</a:t>
            </a:r>
            <a:r>
              <a:rPr lang="zh-TW" altLang="en-US" dirty="0" smtClean="0"/>
              <a:t>機器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OpenSSH</a:t>
            </a:r>
            <a:r>
              <a:rPr lang="en-US" altLang="zh-TW" dirty="0" smtClean="0"/>
              <a:t> Server)</a:t>
            </a:r>
            <a:r>
              <a:rPr lang="zh-TW" altLang="en-US" dirty="0" smtClean="0"/>
              <a:t>的</a:t>
            </a:r>
            <a:r>
              <a:rPr lang="zh-TW" altLang="en-US" dirty="0"/>
              <a:t>指定</a:t>
            </a:r>
            <a:r>
              <a:rPr lang="zh-TW" altLang="en-US" dirty="0" smtClean="0"/>
              <a:t>帳號</a:t>
            </a:r>
            <a:r>
              <a:rPr lang="en-US" altLang="zh-TW" dirty="0" smtClean="0"/>
              <a:t>bigred@ds168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60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不問密碼 直接進入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6760" y="1690688"/>
            <a:ext cx="10515600" cy="49066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bigred@us1804:~S </a:t>
            </a:r>
            <a:r>
              <a:rPr lang="en-US" altLang="zh-TW" sz="3600" dirty="0" err="1">
                <a:solidFill>
                  <a:srgbClr val="FF0000"/>
                </a:solidFill>
              </a:rPr>
              <a:t>ssh</a:t>
            </a:r>
            <a:r>
              <a:rPr lang="en-US" altLang="zh-TW" sz="3600" dirty="0">
                <a:solidFill>
                  <a:srgbClr val="FF0000"/>
                </a:solidFill>
              </a:rPr>
              <a:t> bigred@118.163.47.126 -p 22168</a:t>
            </a:r>
          </a:p>
          <a:p>
            <a:pPr marL="0" indent="0">
              <a:buNone/>
            </a:pPr>
            <a:r>
              <a:rPr lang="en-US" altLang="zh-TW" sz="3600" dirty="0"/>
              <a:t>Last login: Sun Jul 12 02:41:05 2020 from 111.241.161.12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bigred@ds168</a:t>
            </a:r>
            <a:r>
              <a:rPr lang="en-US" altLang="zh-TW" sz="3600" dirty="0" smtClean="0">
                <a:solidFill>
                  <a:srgbClr val="00B050"/>
                </a:solidFill>
              </a:rPr>
              <a:t>~$</a:t>
            </a:r>
            <a:r>
              <a:rPr lang="en-US" altLang="zh-TW" sz="3600" dirty="0" smtClean="0">
                <a:solidFill>
                  <a:srgbClr val="FF0000"/>
                </a:solidFill>
              </a:rPr>
              <a:t>exit</a:t>
            </a:r>
          </a:p>
          <a:p>
            <a:pPr marL="0" indent="0">
              <a:buNone/>
            </a:pPr>
            <a:r>
              <a:rPr lang="en-US" altLang="zh-TW" sz="3600" dirty="0"/>
              <a:t>logout</a:t>
            </a:r>
          </a:p>
          <a:p>
            <a:pPr marL="0" indent="0">
              <a:buNone/>
            </a:pPr>
            <a:r>
              <a:rPr lang="en-US" altLang="zh-TW" sz="3600" dirty="0"/>
              <a:t>Connection to 118.163.47.126 closed</a:t>
            </a:r>
            <a:r>
              <a:rPr lang="en-US" altLang="zh-TW" sz="3600" dirty="0" smtClean="0"/>
              <a:t>.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rgbClr val="00B050"/>
                </a:solidFill>
              </a:rPr>
              <a:t>bigred@us1804:~S</a:t>
            </a:r>
            <a:endParaRPr lang="zh-TW" altLang="en-US" sz="3600" dirty="0"/>
          </a:p>
        </p:txBody>
      </p:sp>
      <p:sp>
        <p:nvSpPr>
          <p:cNvPr id="4" name="弧形向右箭號 3"/>
          <p:cNvSpPr/>
          <p:nvPr/>
        </p:nvSpPr>
        <p:spPr>
          <a:xfrm>
            <a:off x="150495" y="4144010"/>
            <a:ext cx="504825" cy="1948180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3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559836" y="387566"/>
            <a:ext cx="431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 smtClean="0">
                <a:solidFill>
                  <a:srgbClr val="00B0F0"/>
                </a:solidFill>
              </a:rPr>
              <a:t>OpenSSH</a:t>
            </a:r>
            <a:r>
              <a:rPr lang="en-US" altLang="zh-TW" sz="3600" b="1" dirty="0" smtClean="0">
                <a:solidFill>
                  <a:srgbClr val="00B0F0"/>
                </a:solidFill>
              </a:rPr>
              <a:t>  Server</a:t>
            </a:r>
            <a:endParaRPr lang="zh-TW" alt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94941" y="247620"/>
            <a:ext cx="2124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00B0F0"/>
                </a:solidFill>
              </a:rPr>
              <a:t>SSH Client</a:t>
            </a:r>
          </a:p>
          <a:p>
            <a:r>
              <a:rPr lang="en-US" altLang="zh-TW" sz="3600" b="1" dirty="0" smtClean="0">
                <a:solidFill>
                  <a:srgbClr val="00B0F0"/>
                </a:solidFill>
              </a:rPr>
              <a:t>(Putty)</a:t>
            </a:r>
            <a:endParaRPr lang="zh-TW" altLang="en-US" sz="3600" b="1" dirty="0">
              <a:solidFill>
                <a:srgbClr val="00B0F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998605" y="247620"/>
            <a:ext cx="0" cy="210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200816" y="1648416"/>
            <a:ext cx="11343973" cy="4694618"/>
            <a:chOff x="134715" y="932320"/>
            <a:chExt cx="11343973" cy="4694618"/>
          </a:xfrm>
        </p:grpSpPr>
        <p:grpSp>
          <p:nvGrpSpPr>
            <p:cNvPr id="39" name="群組 38"/>
            <p:cNvGrpSpPr/>
            <p:nvPr/>
          </p:nvGrpSpPr>
          <p:grpSpPr>
            <a:xfrm>
              <a:off x="134715" y="1340774"/>
              <a:ext cx="11343973" cy="4286164"/>
              <a:chOff x="134715" y="1135524"/>
              <a:chExt cx="11343973" cy="428616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626204" y="1135524"/>
                <a:ext cx="2449294" cy="3201300"/>
                <a:chOff x="1842290" y="1769626"/>
                <a:chExt cx="1132558" cy="1217951"/>
              </a:xfrm>
            </p:grpSpPr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2290" y="1806202"/>
                  <a:ext cx="1132558" cy="118137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347609" y="1769626"/>
                  <a:ext cx="115175" cy="85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9029394" y="1357246"/>
                <a:ext cx="2449294" cy="3201300"/>
                <a:chOff x="1842290" y="1769626"/>
                <a:chExt cx="1132558" cy="1217951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2290" y="1806202"/>
                  <a:ext cx="1132558" cy="1181375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2347609" y="1769626"/>
                  <a:ext cx="115175" cy="85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8" name="群組 27"/>
              <p:cNvGrpSpPr/>
              <p:nvPr/>
            </p:nvGrpSpPr>
            <p:grpSpPr>
              <a:xfrm>
                <a:off x="3178410" y="1411892"/>
                <a:ext cx="6840886" cy="1384995"/>
                <a:chOff x="3178410" y="1411892"/>
                <a:chExt cx="6840886" cy="1384995"/>
              </a:xfrm>
            </p:grpSpPr>
            <p:sp>
              <p:nvSpPr>
                <p:cNvPr id="8" name="文字方塊 7"/>
                <p:cNvSpPr txBox="1"/>
                <p:nvPr/>
              </p:nvSpPr>
              <p:spPr>
                <a:xfrm>
                  <a:off x="3178410" y="1411892"/>
                  <a:ext cx="6840886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>
                      <a:solidFill>
                        <a:srgbClr val="00B050"/>
                      </a:solidFill>
                    </a:rPr>
                    <a:t>$</a:t>
                  </a:r>
                  <a:r>
                    <a:rPr lang="en-US" altLang="zh-TW" sz="2800" dirty="0" err="1"/>
                    <a:t>ssh</a:t>
                  </a:r>
                  <a:r>
                    <a:rPr lang="en-US" altLang="zh-TW" sz="2800" dirty="0"/>
                    <a:t> </a:t>
                  </a:r>
                  <a:r>
                    <a:rPr lang="en-US" altLang="zh-TW" sz="2800" dirty="0">
                      <a:hlinkClick r:id="rId4"/>
                    </a:rPr>
                    <a:t>bigred@118.163.47.126</a:t>
                  </a:r>
                  <a:r>
                    <a:rPr lang="en-US" altLang="zh-TW" sz="2800" dirty="0"/>
                    <a:t> –p </a:t>
                  </a:r>
                  <a:r>
                    <a:rPr lang="en-US" altLang="zh-TW" sz="2800" dirty="0" smtClean="0"/>
                    <a:t>22168</a:t>
                  </a:r>
                </a:p>
                <a:p>
                  <a:pPr algn="ctr"/>
                  <a:r>
                    <a:rPr lang="en-US" altLang="zh-TW" sz="2800" dirty="0" smtClean="0"/>
                    <a:t>connect</a:t>
                  </a:r>
                  <a:endParaRPr lang="en-US" altLang="zh-TW" sz="2800" dirty="0"/>
                </a:p>
                <a:p>
                  <a:endParaRPr lang="zh-TW" altLang="en-US" sz="2800" dirty="0"/>
                </a:p>
              </p:txBody>
            </p:sp>
            <p:cxnSp>
              <p:nvCxnSpPr>
                <p:cNvPr id="13" name="直線單箭頭接點 12"/>
                <p:cNvCxnSpPr/>
                <p:nvPr/>
              </p:nvCxnSpPr>
              <p:spPr>
                <a:xfrm flipH="1">
                  <a:off x="3413558" y="2308290"/>
                  <a:ext cx="5462016" cy="36576"/>
                </a:xfrm>
                <a:prstGeom prst="straightConnector1">
                  <a:avLst/>
                </a:prstGeom>
                <a:ln w="57150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群組 28"/>
              <p:cNvGrpSpPr/>
              <p:nvPr/>
            </p:nvGrpSpPr>
            <p:grpSpPr>
              <a:xfrm>
                <a:off x="3353409" y="2889864"/>
                <a:ext cx="5462016" cy="1244618"/>
                <a:chOff x="3353409" y="2889864"/>
                <a:chExt cx="5462016" cy="1244618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3636511" y="3611262"/>
                  <a:ext cx="50171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/home/</a:t>
                  </a:r>
                  <a:r>
                    <a:rPr lang="en-US" altLang="zh-TW" sz="2800" dirty="0" err="1" smtClean="0">
                      <a:solidFill>
                        <a:srgbClr val="FF0000"/>
                      </a:solidFill>
                    </a:rPr>
                    <a:t>bigred</a:t>
                  </a:r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/.</a:t>
                  </a:r>
                  <a:r>
                    <a:rPr lang="en-US" altLang="zh-TW" sz="2800" dirty="0" err="1">
                      <a:solidFill>
                        <a:srgbClr val="FF0000"/>
                      </a:solidFill>
                    </a:rPr>
                    <a:t>ssh</a:t>
                  </a:r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/</a:t>
                  </a:r>
                  <a:r>
                    <a:rPr lang="en-US" altLang="zh-TW" sz="2800" dirty="0" err="1">
                      <a:solidFill>
                        <a:srgbClr val="FF0000"/>
                      </a:solidFill>
                    </a:rPr>
                    <a:t>known_host</a:t>
                  </a:r>
                  <a:r>
                    <a:rPr lang="en-US" altLang="zh-TW" sz="2800" dirty="0" err="1">
                      <a:solidFill>
                        <a:srgbClr val="00B0F0"/>
                      </a:solidFill>
                    </a:rPr>
                    <a:t>s</a:t>
                  </a:r>
                  <a:endParaRPr lang="zh-TW" altLang="en-US" sz="1400" dirty="0"/>
                </a:p>
              </p:txBody>
            </p:sp>
            <p:cxnSp>
              <p:nvCxnSpPr>
                <p:cNvPr id="14" name="直線單箭頭接點 13"/>
                <p:cNvCxnSpPr/>
                <p:nvPr/>
              </p:nvCxnSpPr>
              <p:spPr>
                <a:xfrm flipH="1">
                  <a:off x="3353409" y="3481709"/>
                  <a:ext cx="5462016" cy="36576"/>
                </a:xfrm>
                <a:prstGeom prst="straightConnector1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字方塊 15"/>
                <p:cNvSpPr txBox="1"/>
                <p:nvPr/>
              </p:nvSpPr>
              <p:spPr>
                <a:xfrm>
                  <a:off x="4572998" y="2889864"/>
                  <a:ext cx="32762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 err="1" smtClean="0">
                      <a:solidFill>
                        <a:srgbClr val="FF0000"/>
                      </a:solidFill>
                    </a:rPr>
                    <a:t>OpenSSH</a:t>
                  </a:r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 Server</a:t>
                  </a:r>
                  <a:r>
                    <a:rPr lang="zh-TW" altLang="en-US" sz="2800" dirty="0" smtClean="0">
                      <a:solidFill>
                        <a:srgbClr val="FF0000"/>
                      </a:solidFill>
                    </a:rPr>
                    <a:t>公</a:t>
                  </a:r>
                  <a:r>
                    <a:rPr lang="zh-TW" altLang="en-US" sz="2800" dirty="0">
                      <a:solidFill>
                        <a:srgbClr val="FF0000"/>
                      </a:solidFill>
                    </a:rPr>
                    <a:t>鑰</a:t>
                  </a:r>
                </a:p>
              </p:txBody>
            </p:sp>
          </p:grpSp>
          <p:sp>
            <p:nvSpPr>
              <p:cNvPr id="27" name="文字方塊 26"/>
              <p:cNvSpPr txBox="1"/>
              <p:nvPr/>
            </p:nvSpPr>
            <p:spPr>
              <a:xfrm>
                <a:off x="134715" y="2033742"/>
                <a:ext cx="1299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 smtClean="0">
                    <a:solidFill>
                      <a:srgbClr val="FF0000"/>
                    </a:solidFill>
                  </a:rPr>
                  <a:t>bigred</a:t>
                </a:r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" name="直線單箭頭接點 30"/>
              <p:cNvCxnSpPr/>
              <p:nvPr/>
            </p:nvCxnSpPr>
            <p:spPr>
              <a:xfrm flipH="1">
                <a:off x="784429" y="2455632"/>
                <a:ext cx="31710" cy="222653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5090769" y="4134482"/>
                <a:ext cx="10041" cy="6248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350494" y="4681121"/>
                <a:ext cx="5226086" cy="74056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 smtClean="0">
                    <a:solidFill>
                      <a:srgbClr val="FF0000"/>
                    </a:solidFill>
                  </a:rPr>
                  <a:t>SSH Client </a:t>
                </a:r>
                <a:r>
                  <a:rPr lang="zh-TW" altLang="en-US" sz="2800" dirty="0" smtClean="0">
                    <a:solidFill>
                      <a:srgbClr val="FF0000"/>
                    </a:solidFill>
                  </a:rPr>
                  <a:t>帳號</a:t>
                </a:r>
                <a:r>
                  <a:rPr lang="en-US" altLang="zh-TW" sz="2800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TW" altLang="en-US" sz="2800" dirty="0" smtClean="0">
                    <a:solidFill>
                      <a:srgbClr val="FF0000"/>
                    </a:solidFill>
                  </a:rPr>
                  <a:t>本例</a:t>
                </a:r>
                <a:r>
                  <a:rPr lang="en-US" altLang="zh-TW" sz="2800" dirty="0" err="1" smtClean="0">
                    <a:solidFill>
                      <a:srgbClr val="FF0000"/>
                    </a:solidFill>
                  </a:rPr>
                  <a:t>bigred</a:t>
                </a:r>
                <a:r>
                  <a:rPr lang="en-US" altLang="zh-TW" sz="2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9248396" y="1317622"/>
                <a:ext cx="1299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 smtClean="0">
                    <a:solidFill>
                      <a:schemeClr val="accent1"/>
                    </a:solidFill>
                  </a:rPr>
                  <a:t>bigred</a:t>
                </a:r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41" name="直線單箭頭接點 40"/>
            <p:cNvCxnSpPr/>
            <p:nvPr/>
          </p:nvCxnSpPr>
          <p:spPr>
            <a:xfrm flipV="1">
              <a:off x="4395730" y="1348955"/>
              <a:ext cx="0" cy="4378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9650776" y="1348955"/>
              <a:ext cx="6984" cy="32570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4289484" y="932320"/>
              <a:ext cx="5504511" cy="41663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err="1" smtClean="0">
                  <a:solidFill>
                    <a:srgbClr val="0070C0"/>
                  </a:solidFill>
                </a:rPr>
                <a:t>OpenSSH</a:t>
              </a:r>
              <a:r>
                <a:rPr lang="en-US" altLang="zh-TW" sz="2800" dirty="0" smtClean="0">
                  <a:solidFill>
                    <a:srgbClr val="0070C0"/>
                  </a:solidFill>
                </a:rPr>
                <a:t> Server </a:t>
              </a:r>
              <a:r>
                <a:rPr lang="zh-TW" altLang="en-US" sz="2800" dirty="0">
                  <a:solidFill>
                    <a:srgbClr val="0070C0"/>
                  </a:solidFill>
                </a:rPr>
                <a:t>帳號</a:t>
              </a:r>
              <a:r>
                <a:rPr lang="en-US" altLang="zh-TW" sz="2800" dirty="0">
                  <a:solidFill>
                    <a:srgbClr val="0070C0"/>
                  </a:solidFill>
                </a:rPr>
                <a:t>(</a:t>
              </a:r>
              <a:r>
                <a:rPr lang="zh-TW" altLang="en-US" sz="2800" dirty="0">
                  <a:solidFill>
                    <a:srgbClr val="0070C0"/>
                  </a:solidFill>
                </a:rPr>
                <a:t>本例</a:t>
              </a:r>
              <a:r>
                <a:rPr lang="en-US" altLang="zh-TW" sz="2800" dirty="0" err="1">
                  <a:solidFill>
                    <a:srgbClr val="0070C0"/>
                  </a:solidFill>
                </a:rPr>
                <a:t>bigred</a:t>
              </a:r>
              <a:r>
                <a:rPr lang="en-US" altLang="zh-TW" sz="2800" dirty="0">
                  <a:solidFill>
                    <a:srgbClr val="0070C0"/>
                  </a:solidFill>
                </a:rPr>
                <a:t>)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12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552207"/>
            <a:ext cx="9144000" cy="2387600"/>
          </a:xfrm>
        </p:spPr>
        <p:txBody>
          <a:bodyPr anchor="t">
            <a:normAutofit/>
          </a:bodyPr>
          <a:lstStyle/>
          <a:p>
            <a:r>
              <a:rPr lang="zh-TW" altLang="en-US" sz="5400" dirty="0" smtClean="0"/>
              <a:t>本台機器的帳號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SSH</a:t>
            </a:r>
            <a:r>
              <a:rPr lang="zh-TW" altLang="en-US" sz="5400" dirty="0" smtClean="0"/>
              <a:t>到某台</a:t>
            </a:r>
            <a:r>
              <a:rPr lang="zh-TW" altLang="en-US" sz="5400" dirty="0"/>
              <a:t>機器的某帳號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0996" y="2714815"/>
            <a:ext cx="11510682" cy="3818965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dirty="0" smtClean="0"/>
              <a:t>1.</a:t>
            </a:r>
            <a:r>
              <a:rPr lang="zh-TW" altLang="en-US" sz="3200" dirty="0"/>
              <a:t>本</a:t>
            </a:r>
            <a:r>
              <a:rPr lang="zh-TW" altLang="en-US" sz="3200" dirty="0" smtClean="0"/>
              <a:t>帳號</a:t>
            </a:r>
            <a:r>
              <a:rPr lang="en-US" altLang="zh-TW" sz="3200" dirty="0" smtClean="0"/>
              <a:t>(SSH Client)</a:t>
            </a:r>
            <a:r>
              <a:rPr lang="zh-TW" altLang="en-US" sz="3200" dirty="0" smtClean="0"/>
              <a:t>詢問是否要</a:t>
            </a:r>
            <a:r>
              <a:rPr lang="zh-TW" altLang="en-US" sz="3200" dirty="0"/>
              <a:t>下載</a:t>
            </a:r>
            <a:r>
              <a:rPr lang="zh-TW" altLang="en-US" sz="3200" dirty="0" smtClean="0"/>
              <a:t>連線到</a:t>
            </a:r>
            <a:r>
              <a:rPr lang="zh-TW" altLang="en-US" sz="3200" dirty="0"/>
              <a:t>那</a:t>
            </a:r>
            <a:r>
              <a:rPr lang="zh-TW" altLang="en-US" sz="3200" dirty="0" smtClean="0"/>
              <a:t>台機器</a:t>
            </a:r>
            <a:r>
              <a:rPr lang="en-US" altLang="zh-TW" sz="3200" dirty="0" err="1" smtClean="0"/>
              <a:t>OpenSSH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所提供的公鑰</a:t>
            </a:r>
            <a:endParaRPr lang="en-US" altLang="zh-TW" sz="3200" dirty="0" smtClean="0"/>
          </a:p>
          <a:p>
            <a:pPr algn="l"/>
            <a:r>
              <a:rPr lang="en-US" altLang="zh-TW" sz="3200" dirty="0" smtClean="0"/>
              <a:t>----</a:t>
            </a:r>
            <a:r>
              <a:rPr lang="zh-TW" altLang="en-US" sz="3200" dirty="0" smtClean="0"/>
              <a:t>要輸入 </a:t>
            </a:r>
            <a:r>
              <a:rPr lang="en-US" altLang="zh-TW" sz="3200" dirty="0" smtClean="0"/>
              <a:t>yes</a:t>
            </a:r>
          </a:p>
          <a:p>
            <a:pPr algn="l"/>
            <a:r>
              <a:rPr lang="en-US" altLang="zh-TW" sz="3200" dirty="0" smtClean="0"/>
              <a:t>---</a:t>
            </a:r>
            <a:r>
              <a:rPr lang="zh-TW" altLang="en-US" sz="3200" dirty="0" smtClean="0"/>
              <a:t>如何自動下載不用輸入</a:t>
            </a:r>
            <a:r>
              <a:rPr lang="en-US" altLang="zh-TW" sz="3200" dirty="0" smtClean="0"/>
              <a:t>yes</a:t>
            </a:r>
            <a:r>
              <a:rPr lang="zh-TW" altLang="en-US" sz="3200" dirty="0" smtClean="0"/>
              <a:t>呢</a:t>
            </a:r>
            <a:r>
              <a:rPr lang="en-US" altLang="zh-TW" sz="3200" dirty="0" smtClean="0"/>
              <a:t>?</a:t>
            </a:r>
          </a:p>
          <a:p>
            <a:pPr algn="l"/>
            <a:r>
              <a:rPr lang="en-US" altLang="zh-TW" sz="3200" dirty="0">
                <a:solidFill>
                  <a:srgbClr val="00B050"/>
                </a:solidFill>
              </a:rPr>
              <a:t>$</a:t>
            </a: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nano</a:t>
            </a:r>
            <a:r>
              <a:rPr lang="en-US" altLang="zh-TW" sz="3200" dirty="0"/>
              <a:t> 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ssh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ssh_config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pPr algn="l"/>
            <a:endParaRPr lang="zh-TW" altLang="en-US" sz="3200" dirty="0"/>
          </a:p>
          <a:p>
            <a:pPr algn="l"/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347350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4715" y="5765985"/>
            <a:ext cx="8309538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B050"/>
                </a:solidFill>
              </a:rPr>
              <a:t>$</a:t>
            </a:r>
            <a:r>
              <a:rPr lang="en-US" altLang="zh-TW" sz="2800" dirty="0" err="1">
                <a:solidFill>
                  <a:srgbClr val="FF0000"/>
                </a:solidFill>
              </a:rPr>
              <a:t>sudo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nano</a:t>
            </a:r>
            <a:r>
              <a:rPr lang="en-US" altLang="zh-TW" sz="2800" dirty="0">
                <a:solidFill>
                  <a:srgbClr val="FF0000"/>
                </a:solidFill>
              </a:rPr>
              <a:t> /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2800" dirty="0" smtClean="0">
                <a:solidFill>
                  <a:srgbClr val="FF0000"/>
                </a:solidFill>
              </a:rPr>
              <a:t>/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ssh</a:t>
            </a:r>
            <a:r>
              <a:rPr lang="en-US" altLang="zh-TW" sz="2800" dirty="0" smtClean="0">
                <a:solidFill>
                  <a:srgbClr val="FF0000"/>
                </a:solidFill>
              </a:rPr>
              <a:t>/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ssh_config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 err="1" smtClean="0"/>
              <a:t>Stricthostkeychecking</a:t>
            </a:r>
            <a:r>
              <a:rPr lang="en-US" altLang="zh-TW" sz="2800" dirty="0" smtClean="0"/>
              <a:t>  </a:t>
            </a:r>
            <a:r>
              <a:rPr lang="en-US" altLang="zh-TW" sz="2800" dirty="0"/>
              <a:t>no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altLang="zh-TW" sz="2800" dirty="0">
              <a:solidFill>
                <a:srgbClr val="FF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53654" y="256420"/>
            <a:ext cx="316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b="1" dirty="0" err="1" smtClean="0">
                <a:solidFill>
                  <a:srgbClr val="00B0F0"/>
                </a:solidFill>
              </a:rPr>
              <a:t>OpenSSH</a:t>
            </a:r>
            <a:r>
              <a:rPr lang="en-US" altLang="zh-TW" sz="2800" b="1" dirty="0" smtClean="0">
                <a:solidFill>
                  <a:srgbClr val="00B0F0"/>
                </a:solidFill>
              </a:rPr>
              <a:t>  Server</a:t>
            </a:r>
            <a:endParaRPr lang="zh-TW" altLang="en-US" sz="2800" b="1" dirty="0">
              <a:solidFill>
                <a:srgbClr val="00B0F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94941" y="247620"/>
            <a:ext cx="20408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solidFill>
                  <a:srgbClr val="00B0F0"/>
                </a:solidFill>
              </a:rPr>
              <a:t>SSH Client</a:t>
            </a:r>
          </a:p>
          <a:p>
            <a:r>
              <a:rPr lang="en-US" altLang="zh-TW" sz="2800" b="1" dirty="0" smtClean="0">
                <a:solidFill>
                  <a:srgbClr val="00B0F0"/>
                </a:solidFill>
              </a:rPr>
              <a:t>(Putty)</a:t>
            </a:r>
            <a:endParaRPr lang="zh-TW" altLang="en-US" sz="2800" b="1" dirty="0">
              <a:solidFill>
                <a:srgbClr val="00B0F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998605" y="247620"/>
            <a:ext cx="0" cy="210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366069" y="965370"/>
            <a:ext cx="11343973" cy="4694618"/>
            <a:chOff x="134715" y="932320"/>
            <a:chExt cx="11343973" cy="4694618"/>
          </a:xfrm>
        </p:grpSpPr>
        <p:grpSp>
          <p:nvGrpSpPr>
            <p:cNvPr id="39" name="群組 38"/>
            <p:cNvGrpSpPr/>
            <p:nvPr/>
          </p:nvGrpSpPr>
          <p:grpSpPr>
            <a:xfrm>
              <a:off x="134715" y="1340774"/>
              <a:ext cx="11343973" cy="4286164"/>
              <a:chOff x="134715" y="1135524"/>
              <a:chExt cx="11343973" cy="428616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626204" y="1135524"/>
                <a:ext cx="2449294" cy="3201300"/>
                <a:chOff x="1842290" y="1769626"/>
                <a:chExt cx="1132558" cy="1217951"/>
              </a:xfrm>
            </p:grpSpPr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2290" y="1806202"/>
                  <a:ext cx="1132558" cy="118137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347609" y="1769626"/>
                  <a:ext cx="115175" cy="85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9029394" y="1357246"/>
                <a:ext cx="2449294" cy="3201300"/>
                <a:chOff x="1842290" y="1769626"/>
                <a:chExt cx="1132558" cy="1217951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2290" y="1806202"/>
                  <a:ext cx="1132558" cy="1181375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2347609" y="1769626"/>
                  <a:ext cx="115175" cy="85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8" name="群組 27"/>
              <p:cNvGrpSpPr/>
              <p:nvPr/>
            </p:nvGrpSpPr>
            <p:grpSpPr>
              <a:xfrm>
                <a:off x="3178410" y="1411892"/>
                <a:ext cx="6840886" cy="1384995"/>
                <a:chOff x="3178410" y="1411892"/>
                <a:chExt cx="6840886" cy="1384995"/>
              </a:xfrm>
            </p:grpSpPr>
            <p:sp>
              <p:nvSpPr>
                <p:cNvPr id="8" name="文字方塊 7"/>
                <p:cNvSpPr txBox="1"/>
                <p:nvPr/>
              </p:nvSpPr>
              <p:spPr>
                <a:xfrm>
                  <a:off x="3178410" y="1411892"/>
                  <a:ext cx="6840886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>
                      <a:solidFill>
                        <a:srgbClr val="00B050"/>
                      </a:solidFill>
                    </a:rPr>
                    <a:t>$</a:t>
                  </a:r>
                  <a:r>
                    <a:rPr lang="en-US" altLang="zh-TW" sz="2800" dirty="0" err="1"/>
                    <a:t>ssh</a:t>
                  </a:r>
                  <a:r>
                    <a:rPr lang="en-US" altLang="zh-TW" sz="2800" dirty="0"/>
                    <a:t> </a:t>
                  </a:r>
                  <a:r>
                    <a:rPr lang="en-US" altLang="zh-TW" sz="2800" dirty="0">
                      <a:hlinkClick r:id="rId4"/>
                    </a:rPr>
                    <a:t>bigred@118.163.47.126</a:t>
                  </a:r>
                  <a:r>
                    <a:rPr lang="en-US" altLang="zh-TW" sz="2800" dirty="0"/>
                    <a:t> –p </a:t>
                  </a:r>
                  <a:r>
                    <a:rPr lang="en-US" altLang="zh-TW" sz="2800" dirty="0" smtClean="0"/>
                    <a:t>22168</a:t>
                  </a:r>
                </a:p>
                <a:p>
                  <a:pPr algn="ctr"/>
                  <a:r>
                    <a:rPr lang="en-US" altLang="zh-TW" sz="2800" dirty="0" smtClean="0"/>
                    <a:t>connect</a:t>
                  </a:r>
                  <a:endParaRPr lang="en-US" altLang="zh-TW" sz="2800" dirty="0"/>
                </a:p>
                <a:p>
                  <a:endParaRPr lang="zh-TW" altLang="en-US" sz="2800" dirty="0"/>
                </a:p>
              </p:txBody>
            </p:sp>
            <p:cxnSp>
              <p:nvCxnSpPr>
                <p:cNvPr id="13" name="直線單箭頭接點 12"/>
                <p:cNvCxnSpPr/>
                <p:nvPr/>
              </p:nvCxnSpPr>
              <p:spPr>
                <a:xfrm flipH="1">
                  <a:off x="3413558" y="2308290"/>
                  <a:ext cx="5462016" cy="36576"/>
                </a:xfrm>
                <a:prstGeom prst="straightConnector1">
                  <a:avLst/>
                </a:prstGeom>
                <a:ln w="57150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群組 28"/>
              <p:cNvGrpSpPr/>
              <p:nvPr/>
            </p:nvGrpSpPr>
            <p:grpSpPr>
              <a:xfrm>
                <a:off x="3353409" y="2889864"/>
                <a:ext cx="5462016" cy="1244618"/>
                <a:chOff x="3353409" y="2889864"/>
                <a:chExt cx="5462016" cy="1244618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3636511" y="3611262"/>
                  <a:ext cx="50171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/home/</a:t>
                  </a:r>
                  <a:r>
                    <a:rPr lang="en-US" altLang="zh-TW" sz="2800" dirty="0" err="1" smtClean="0">
                      <a:solidFill>
                        <a:srgbClr val="FF0000"/>
                      </a:solidFill>
                    </a:rPr>
                    <a:t>bigred</a:t>
                  </a:r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/.</a:t>
                  </a:r>
                  <a:r>
                    <a:rPr lang="en-US" altLang="zh-TW" sz="2800" dirty="0" err="1">
                      <a:solidFill>
                        <a:srgbClr val="FF0000"/>
                      </a:solidFill>
                    </a:rPr>
                    <a:t>ssh</a:t>
                  </a:r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/</a:t>
                  </a:r>
                  <a:r>
                    <a:rPr lang="en-US" altLang="zh-TW" sz="2800" dirty="0" err="1">
                      <a:solidFill>
                        <a:srgbClr val="FF0000"/>
                      </a:solidFill>
                    </a:rPr>
                    <a:t>known_host</a:t>
                  </a:r>
                  <a:r>
                    <a:rPr lang="en-US" altLang="zh-TW" sz="2800" dirty="0" err="1">
                      <a:solidFill>
                        <a:srgbClr val="00B0F0"/>
                      </a:solidFill>
                    </a:rPr>
                    <a:t>s</a:t>
                  </a:r>
                  <a:endParaRPr lang="zh-TW" altLang="en-US" sz="1400" dirty="0"/>
                </a:p>
              </p:txBody>
            </p:sp>
            <p:cxnSp>
              <p:nvCxnSpPr>
                <p:cNvPr id="14" name="直線單箭頭接點 13"/>
                <p:cNvCxnSpPr/>
                <p:nvPr/>
              </p:nvCxnSpPr>
              <p:spPr>
                <a:xfrm flipH="1">
                  <a:off x="3353409" y="3481709"/>
                  <a:ext cx="5462016" cy="36576"/>
                </a:xfrm>
                <a:prstGeom prst="straightConnector1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字方塊 15"/>
                <p:cNvSpPr txBox="1"/>
                <p:nvPr/>
              </p:nvSpPr>
              <p:spPr>
                <a:xfrm>
                  <a:off x="4572998" y="2889864"/>
                  <a:ext cx="32762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 err="1" smtClean="0">
                      <a:solidFill>
                        <a:srgbClr val="FF0000"/>
                      </a:solidFill>
                    </a:rPr>
                    <a:t>OpenSSH</a:t>
                  </a:r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 Server</a:t>
                  </a:r>
                  <a:r>
                    <a:rPr lang="zh-TW" altLang="en-US" sz="2800" dirty="0" smtClean="0">
                      <a:solidFill>
                        <a:srgbClr val="FF0000"/>
                      </a:solidFill>
                    </a:rPr>
                    <a:t>公</a:t>
                  </a:r>
                  <a:r>
                    <a:rPr lang="zh-TW" altLang="en-US" sz="2800" dirty="0">
                      <a:solidFill>
                        <a:srgbClr val="FF0000"/>
                      </a:solidFill>
                    </a:rPr>
                    <a:t>鑰</a:t>
                  </a:r>
                </a:p>
              </p:txBody>
            </p:sp>
          </p:grpSp>
          <p:sp>
            <p:nvSpPr>
              <p:cNvPr id="27" name="文字方塊 26"/>
              <p:cNvSpPr txBox="1"/>
              <p:nvPr/>
            </p:nvSpPr>
            <p:spPr>
              <a:xfrm>
                <a:off x="134715" y="2033742"/>
                <a:ext cx="1299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 smtClean="0">
                    <a:solidFill>
                      <a:srgbClr val="FF0000"/>
                    </a:solidFill>
                  </a:rPr>
                  <a:t>bigred</a:t>
                </a:r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" name="直線單箭頭接點 30"/>
              <p:cNvCxnSpPr/>
              <p:nvPr/>
            </p:nvCxnSpPr>
            <p:spPr>
              <a:xfrm flipH="1">
                <a:off x="784429" y="2455632"/>
                <a:ext cx="31710" cy="222653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5090769" y="4134482"/>
                <a:ext cx="10041" cy="6248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350494" y="4681121"/>
                <a:ext cx="5226086" cy="74056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 smtClean="0">
                    <a:solidFill>
                      <a:srgbClr val="FF0000"/>
                    </a:solidFill>
                  </a:rPr>
                  <a:t>SSH Client </a:t>
                </a:r>
                <a:r>
                  <a:rPr lang="zh-TW" altLang="en-US" sz="2800" dirty="0" smtClean="0">
                    <a:solidFill>
                      <a:srgbClr val="FF0000"/>
                    </a:solidFill>
                  </a:rPr>
                  <a:t>帳號</a:t>
                </a:r>
                <a:r>
                  <a:rPr lang="en-US" altLang="zh-TW" sz="2800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TW" altLang="en-US" sz="2800" dirty="0" smtClean="0">
                    <a:solidFill>
                      <a:srgbClr val="FF0000"/>
                    </a:solidFill>
                  </a:rPr>
                  <a:t>本例</a:t>
                </a:r>
                <a:r>
                  <a:rPr lang="en-US" altLang="zh-TW" sz="2800" dirty="0" err="1" smtClean="0">
                    <a:solidFill>
                      <a:srgbClr val="FF0000"/>
                    </a:solidFill>
                  </a:rPr>
                  <a:t>bigred</a:t>
                </a:r>
                <a:r>
                  <a:rPr lang="en-US" altLang="zh-TW" sz="2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9248396" y="1317622"/>
                <a:ext cx="1299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 smtClean="0">
                    <a:solidFill>
                      <a:schemeClr val="accent1"/>
                    </a:solidFill>
                  </a:rPr>
                  <a:t>bigred</a:t>
                </a:r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41" name="直線單箭頭接點 40"/>
            <p:cNvCxnSpPr/>
            <p:nvPr/>
          </p:nvCxnSpPr>
          <p:spPr>
            <a:xfrm flipV="1">
              <a:off x="4395730" y="1348955"/>
              <a:ext cx="0" cy="4378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9650776" y="1348955"/>
              <a:ext cx="6984" cy="32570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4289484" y="932320"/>
              <a:ext cx="5504511" cy="41663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err="1" smtClean="0">
                  <a:solidFill>
                    <a:srgbClr val="0070C0"/>
                  </a:solidFill>
                </a:rPr>
                <a:t>OpenSSH</a:t>
              </a:r>
              <a:r>
                <a:rPr lang="en-US" altLang="zh-TW" sz="2800" dirty="0" smtClean="0">
                  <a:solidFill>
                    <a:srgbClr val="0070C0"/>
                  </a:solidFill>
                </a:rPr>
                <a:t> Server </a:t>
              </a:r>
              <a:r>
                <a:rPr lang="zh-TW" altLang="en-US" sz="2800" dirty="0">
                  <a:solidFill>
                    <a:srgbClr val="0070C0"/>
                  </a:solidFill>
                </a:rPr>
                <a:t>帳號</a:t>
              </a:r>
              <a:r>
                <a:rPr lang="en-US" altLang="zh-TW" sz="2800" dirty="0">
                  <a:solidFill>
                    <a:srgbClr val="0070C0"/>
                  </a:solidFill>
                </a:rPr>
                <a:t>(</a:t>
              </a:r>
              <a:r>
                <a:rPr lang="zh-TW" altLang="en-US" sz="2800" dirty="0">
                  <a:solidFill>
                    <a:srgbClr val="0070C0"/>
                  </a:solidFill>
                </a:rPr>
                <a:t>本例</a:t>
              </a:r>
              <a:r>
                <a:rPr lang="en-US" altLang="zh-TW" sz="2800" dirty="0" err="1">
                  <a:solidFill>
                    <a:srgbClr val="0070C0"/>
                  </a:solidFill>
                </a:rPr>
                <a:t>bigred</a:t>
              </a:r>
              <a:r>
                <a:rPr lang="en-US" altLang="zh-TW" sz="2800" dirty="0">
                  <a:solidFill>
                    <a:srgbClr val="0070C0"/>
                  </a:solidFill>
                </a:rPr>
                <a:t>)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60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58129" y="0"/>
            <a:ext cx="9172300" cy="881349"/>
          </a:xfrm>
        </p:spPr>
        <p:txBody>
          <a:bodyPr anchor="t">
            <a:normAutofit fontScale="90000"/>
          </a:bodyPr>
          <a:lstStyle/>
          <a:p>
            <a:r>
              <a:rPr lang="en-US" altLang="zh-TW" dirty="0" smtClean="0"/>
              <a:t>SSH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0566" y="627961"/>
            <a:ext cx="11275612" cy="623003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SSH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Client</a:t>
            </a:r>
            <a:r>
              <a:rPr lang="zh-TW" altLang="en-US" sz="3600" dirty="0" smtClean="0"/>
              <a:t>端下達以下命令</a:t>
            </a:r>
            <a:endParaRPr lang="en-US" altLang="zh-TW" sz="3600" dirty="0" smtClean="0"/>
          </a:p>
          <a:p>
            <a:pPr algn="l"/>
            <a:r>
              <a:rPr lang="en-US" altLang="zh-TW" sz="3600" dirty="0" smtClean="0">
                <a:solidFill>
                  <a:srgbClr val="00B050"/>
                </a:solidFill>
              </a:rPr>
              <a:t>$</a:t>
            </a:r>
            <a:r>
              <a:rPr lang="en-US" altLang="zh-TW" sz="3600" dirty="0" err="1" smtClean="0"/>
              <a:t>ssh</a:t>
            </a:r>
            <a:r>
              <a:rPr lang="en-US" altLang="zh-TW" sz="3600" dirty="0" smtClean="0"/>
              <a:t> </a:t>
            </a:r>
            <a:r>
              <a:rPr lang="en-US" altLang="zh-TW" sz="3600" dirty="0" smtClean="0">
                <a:hlinkClick r:id="rId2"/>
              </a:rPr>
              <a:t>bigred@118.163.47.126</a:t>
            </a:r>
            <a:r>
              <a:rPr lang="en-US" altLang="zh-TW" sz="3600" dirty="0" smtClean="0"/>
              <a:t> –p 22168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3200" dirty="0" smtClean="0"/>
              <a:t>SSH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Client</a:t>
            </a:r>
            <a:r>
              <a:rPr lang="zh-TW" altLang="en-US" sz="3200" dirty="0" smtClean="0"/>
              <a:t>端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家目錄</a:t>
            </a:r>
            <a:r>
              <a:rPr lang="en-US" altLang="zh-TW" sz="3200" dirty="0" smtClean="0"/>
              <a:t>(home)</a:t>
            </a:r>
            <a:r>
              <a:rPr lang="zh-TW" altLang="en-US" sz="3200" dirty="0" smtClean="0"/>
              <a:t>下 產生 </a:t>
            </a:r>
            <a:r>
              <a:rPr lang="en-US" altLang="zh-TW" sz="3200" dirty="0" smtClean="0"/>
              <a:t>.</a:t>
            </a:r>
            <a:r>
              <a:rPr lang="en-US" altLang="zh-TW" sz="3200" dirty="0" err="1" smtClean="0"/>
              <a:t>ssh</a:t>
            </a:r>
            <a:r>
              <a:rPr lang="zh-TW" altLang="en-US" sz="3200" dirty="0" smtClean="0"/>
              <a:t> 目錄</a:t>
            </a:r>
            <a:endParaRPr lang="en-US" altLang="zh-TW" sz="3200" dirty="0" smtClean="0"/>
          </a:p>
          <a:p>
            <a:pPr algn="l"/>
            <a:r>
              <a:rPr lang="en-US" altLang="zh-TW" sz="3600" dirty="0" smtClean="0"/>
              <a:t>	</a:t>
            </a:r>
            <a:r>
              <a:rPr lang="en-US" altLang="zh-TW" sz="3200" dirty="0" err="1" smtClean="0"/>
              <a:t>OperSSH</a:t>
            </a:r>
            <a:r>
              <a:rPr lang="en-US" altLang="zh-TW" sz="3200" dirty="0" smtClean="0"/>
              <a:t> Server </a:t>
            </a:r>
            <a:r>
              <a:rPr lang="zh-TW" altLang="en-US" sz="3200" dirty="0" smtClean="0"/>
              <a:t>的 </a:t>
            </a:r>
            <a:r>
              <a:rPr lang="en-US" altLang="zh-TW" sz="3200" dirty="0" smtClean="0"/>
              <a:t>Public Key</a:t>
            </a:r>
            <a:r>
              <a:rPr lang="zh-TW" altLang="en-US" sz="3200" dirty="0" smtClean="0"/>
              <a:t>放 </a:t>
            </a:r>
            <a:r>
              <a:rPr lang="en-US" altLang="zh-TW" sz="3200" dirty="0" err="1" smtClean="0"/>
              <a:t>known_hosts</a:t>
            </a:r>
            <a:r>
              <a:rPr lang="zh-TW" altLang="en-US" sz="3200" dirty="0" smtClean="0"/>
              <a:t>檔內</a:t>
            </a:r>
            <a:r>
              <a:rPr lang="en-US" altLang="zh-TW" sz="3200" dirty="0" smtClean="0"/>
              <a:t>   	</a:t>
            </a:r>
            <a:r>
              <a:rPr lang="en-US" altLang="zh-TW" sz="3200" dirty="0" smtClean="0">
                <a:solidFill>
                  <a:srgbClr val="FF0000"/>
                </a:solidFill>
              </a:rPr>
              <a:t>(~/.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ssh</a:t>
            </a:r>
            <a:r>
              <a:rPr lang="en-US" altLang="zh-TW" sz="3200" dirty="0" smtClean="0">
                <a:solidFill>
                  <a:srgbClr val="FF0000"/>
                </a:solidFill>
              </a:rPr>
              <a:t>/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known_host</a:t>
            </a:r>
            <a:r>
              <a:rPr lang="en-US" altLang="zh-TW" sz="3200" dirty="0" err="1" smtClean="0">
                <a:solidFill>
                  <a:srgbClr val="00B0F0"/>
                </a:solidFill>
              </a:rPr>
              <a:t>s</a:t>
            </a:r>
            <a:r>
              <a:rPr lang="en-US" altLang="zh-TW" sz="3200" dirty="0" smtClean="0"/>
              <a:t>)</a:t>
            </a:r>
            <a:endParaRPr lang="en-US" altLang="zh-TW" sz="3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600" dirty="0" smtClean="0">
                <a:solidFill>
                  <a:srgbClr val="00B050"/>
                </a:solidFill>
              </a:rPr>
              <a:t>$</a:t>
            </a:r>
            <a:r>
              <a:rPr lang="en-US" altLang="zh-TW" sz="3600" dirty="0" err="1" smtClean="0">
                <a:solidFill>
                  <a:srgbClr val="FF0000"/>
                </a:solidFill>
              </a:rPr>
              <a:t>sudo</a:t>
            </a:r>
            <a:r>
              <a:rPr lang="en-US" altLang="zh-TW" sz="3600" dirty="0" smtClean="0">
                <a:solidFill>
                  <a:srgbClr val="FF0000"/>
                </a:solidFill>
              </a:rPr>
              <a:t> </a:t>
            </a:r>
            <a:r>
              <a:rPr lang="en-US" altLang="zh-TW" sz="3600" dirty="0" err="1" smtClean="0">
                <a:solidFill>
                  <a:srgbClr val="FF0000"/>
                </a:solidFill>
              </a:rPr>
              <a:t>nano</a:t>
            </a:r>
            <a:r>
              <a:rPr lang="en-US" altLang="zh-TW" sz="3600" dirty="0" smtClean="0">
                <a:solidFill>
                  <a:srgbClr val="FF0000"/>
                </a:solidFill>
              </a:rPr>
              <a:t> /</a:t>
            </a:r>
            <a:r>
              <a:rPr lang="en-US" altLang="zh-TW" sz="3600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3600" dirty="0" smtClean="0">
                <a:solidFill>
                  <a:srgbClr val="FF0000"/>
                </a:solidFill>
              </a:rPr>
              <a:t>/</a:t>
            </a:r>
            <a:r>
              <a:rPr lang="en-US" altLang="zh-TW" sz="3600" dirty="0" err="1" smtClean="0">
                <a:solidFill>
                  <a:srgbClr val="FF0000"/>
                </a:solidFill>
              </a:rPr>
              <a:t>ssh</a:t>
            </a:r>
            <a:r>
              <a:rPr lang="en-US" altLang="zh-TW" sz="3600" dirty="0" smtClean="0">
                <a:solidFill>
                  <a:srgbClr val="FF0000"/>
                </a:solidFill>
              </a:rPr>
              <a:t>/</a:t>
            </a:r>
            <a:r>
              <a:rPr lang="en-US" altLang="zh-TW" sz="3600" dirty="0" err="1" smtClean="0">
                <a:solidFill>
                  <a:srgbClr val="FF0000"/>
                </a:solidFill>
              </a:rPr>
              <a:t>ssh_config</a:t>
            </a:r>
            <a:endParaRPr lang="en-US" altLang="zh-TW" sz="3600" dirty="0" smtClean="0">
              <a:solidFill>
                <a:srgbClr val="FF0000"/>
              </a:solidFill>
            </a:endParaRPr>
          </a:p>
          <a:p>
            <a:pPr algn="l"/>
            <a:r>
              <a:rPr lang="zh-TW" altLang="en-US" sz="2800" dirty="0" smtClean="0"/>
              <a:t>其內</a:t>
            </a:r>
            <a:endParaRPr lang="en-US" altLang="zh-TW" sz="2800" dirty="0" smtClean="0"/>
          </a:p>
          <a:p>
            <a:pPr algn="l"/>
            <a:r>
              <a:rPr lang="en-US" altLang="zh-TW" sz="2800" dirty="0" err="1" smtClean="0"/>
              <a:t>Stricthostkeychecking</a:t>
            </a:r>
            <a:r>
              <a:rPr lang="en-US" altLang="zh-TW" sz="2800" dirty="0" smtClean="0"/>
              <a:t>  ask</a:t>
            </a:r>
          </a:p>
          <a:p>
            <a:pPr algn="l"/>
            <a:r>
              <a:rPr lang="zh-TW" altLang="en-US" sz="2800" dirty="0" smtClean="0"/>
              <a:t>改成</a:t>
            </a:r>
            <a:endParaRPr lang="en-US" altLang="zh-TW" sz="2800" dirty="0" smtClean="0"/>
          </a:p>
          <a:p>
            <a:pPr algn="l"/>
            <a:r>
              <a:rPr lang="en-US" altLang="zh-TW" sz="2800" dirty="0" err="1" smtClean="0"/>
              <a:t>Stricthostkeychecking</a:t>
            </a:r>
            <a:r>
              <a:rPr lang="en-US" altLang="zh-TW" sz="2800" dirty="0" smtClean="0"/>
              <a:t>  </a:t>
            </a:r>
            <a:r>
              <a:rPr lang="en-US" altLang="zh-TW" sz="2800" dirty="0" smtClean="0">
                <a:solidFill>
                  <a:srgbClr val="00B0F0"/>
                </a:solidFill>
              </a:rPr>
              <a:t>no</a:t>
            </a:r>
          </a:p>
          <a:p>
            <a:pPr algn="l"/>
            <a:r>
              <a:rPr lang="zh-TW" altLang="en-US" sz="2800" dirty="0" smtClean="0"/>
              <a:t>就</a:t>
            </a:r>
            <a:r>
              <a:rPr lang="zh-TW" altLang="en-US" sz="2800" b="1" dirty="0" smtClean="0"/>
              <a:t>不再問 </a:t>
            </a:r>
            <a:r>
              <a:rPr lang="en-US" altLang="zh-TW" sz="2800" b="1" dirty="0" smtClean="0"/>
              <a:t>yes/no</a:t>
            </a:r>
          </a:p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3166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398" y="173428"/>
            <a:ext cx="10455967" cy="767895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/>
              <a:t>us1804</a:t>
            </a:r>
            <a:r>
              <a:rPr lang="zh-TW" altLang="en-US" dirty="0" smtClean="0"/>
              <a:t>連到 </a:t>
            </a:r>
            <a:r>
              <a:rPr lang="en-US" altLang="zh-TW" dirty="0" smtClean="0"/>
              <a:t>Ds168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877957" y="1150646"/>
            <a:ext cx="5055704" cy="3362601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Host name :us1804</a:t>
            </a:r>
          </a:p>
          <a:p>
            <a:r>
              <a:rPr lang="en-US" altLang="zh-TW" sz="3600" dirty="0" smtClean="0"/>
              <a:t>Ip:192.168.1.120</a:t>
            </a:r>
          </a:p>
          <a:p>
            <a:r>
              <a:rPr lang="en-US" altLang="zh-TW" sz="3600" dirty="0" smtClean="0"/>
              <a:t>Port:22</a:t>
            </a:r>
          </a:p>
          <a:p>
            <a:r>
              <a:rPr lang="zh-TW" altLang="en-US" sz="3600" dirty="0" smtClean="0"/>
              <a:t>帳號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en-US" altLang="zh-TW" sz="3600" dirty="0" smtClean="0"/>
          </a:p>
          <a:p>
            <a:r>
              <a:rPr lang="zh-TW" altLang="en-US" sz="3600" dirty="0" smtClean="0"/>
              <a:t>密碼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zh-TW" altLang="en-US" sz="3600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6311348" y="1150646"/>
            <a:ext cx="5059017" cy="3283088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Host name :ds168</a:t>
            </a:r>
          </a:p>
          <a:p>
            <a:r>
              <a:rPr lang="en-US" altLang="zh-TW" sz="3600" dirty="0" smtClean="0"/>
              <a:t>Ip:118.163.47.126</a:t>
            </a:r>
          </a:p>
          <a:p>
            <a:r>
              <a:rPr lang="en-US" altLang="zh-TW" sz="3600" dirty="0" smtClean="0"/>
              <a:t>Port:22168</a:t>
            </a:r>
          </a:p>
          <a:p>
            <a:r>
              <a:rPr lang="zh-TW" altLang="en-US" sz="3600" dirty="0" smtClean="0"/>
              <a:t>帳號</a:t>
            </a:r>
            <a:r>
              <a:rPr lang="en-US" altLang="zh-TW" sz="3600" dirty="0" smtClean="0"/>
              <a:t>:</a:t>
            </a:r>
            <a:r>
              <a:rPr lang="en-US" altLang="zh-TW" sz="3600" dirty="0" err="1" smtClean="0"/>
              <a:t>bigred</a:t>
            </a:r>
            <a:endParaRPr lang="en-US" altLang="zh-TW" sz="3600" dirty="0" smtClean="0"/>
          </a:p>
          <a:p>
            <a:r>
              <a:rPr lang="zh-TW" altLang="en-US" sz="3600" dirty="0" smtClean="0"/>
              <a:t>密碼</a:t>
            </a:r>
            <a:r>
              <a:rPr lang="en-US" altLang="zh-TW" sz="3600" dirty="0" smtClean="0"/>
              <a:t>:cmt89976144</a:t>
            </a:r>
            <a:endParaRPr lang="zh-TW" altLang="en-US" sz="3600" dirty="0" smtClean="0"/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7" name="向右箭號 6"/>
          <p:cNvSpPr/>
          <p:nvPr/>
        </p:nvSpPr>
        <p:spPr>
          <a:xfrm>
            <a:off x="4601818" y="2792190"/>
            <a:ext cx="1620078" cy="954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rgbClr val="FF0000"/>
                </a:solidFill>
              </a:rPr>
              <a:t>SSH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11332" y="4513247"/>
            <a:ext cx="97572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輸入</a:t>
            </a:r>
            <a:r>
              <a:rPr lang="en-US" altLang="zh-TW" sz="2800" dirty="0" smtClean="0">
                <a:solidFill>
                  <a:srgbClr val="FF0000"/>
                </a:solidFill>
              </a:rPr>
              <a:t>yes</a:t>
            </a:r>
            <a:r>
              <a:rPr lang="zh-TW" altLang="en-US" sz="2800" dirty="0" smtClean="0"/>
              <a:t>後</a:t>
            </a:r>
            <a:endParaRPr lang="en-US" altLang="zh-TW" sz="2800" dirty="0" smtClean="0"/>
          </a:p>
          <a:p>
            <a:r>
              <a:rPr lang="en-US" altLang="zh-TW" sz="2800" dirty="0" err="1" smtClean="0"/>
              <a:t>OpenSSH</a:t>
            </a:r>
            <a:r>
              <a:rPr lang="en-US" altLang="zh-TW" sz="2800" dirty="0" smtClean="0"/>
              <a:t> Server</a:t>
            </a:r>
            <a:r>
              <a:rPr lang="zh-TW" altLang="en-US" sz="2800" dirty="0" smtClean="0"/>
              <a:t>下載 </a:t>
            </a:r>
            <a:r>
              <a:rPr lang="en-US" altLang="zh-TW" sz="2800" dirty="0" smtClean="0"/>
              <a:t>public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key(</a:t>
            </a:r>
            <a:r>
              <a:rPr lang="zh-TW" altLang="en-US" sz="2800" dirty="0" smtClean="0"/>
              <a:t>公鑰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到 </a:t>
            </a:r>
            <a:r>
              <a:rPr lang="en-US" altLang="zh-TW" sz="2800" dirty="0" smtClean="0"/>
              <a:t>SSH Client</a:t>
            </a:r>
          </a:p>
          <a:p>
            <a:r>
              <a:rPr lang="zh-TW" altLang="en-US" sz="2800" dirty="0" smtClean="0"/>
              <a:t>下載後 </a:t>
            </a:r>
            <a:endParaRPr lang="en-US" altLang="zh-TW" sz="2800" dirty="0" smtClean="0"/>
          </a:p>
          <a:p>
            <a:r>
              <a:rPr lang="en-US" altLang="zh-TW" sz="2800" dirty="0" smtClean="0"/>
              <a:t>Us1804</a:t>
            </a:r>
            <a:r>
              <a:rPr lang="zh-TW" altLang="en-US" sz="2800" dirty="0" smtClean="0"/>
              <a:t>內帳號</a:t>
            </a:r>
            <a:r>
              <a:rPr lang="en-US" altLang="zh-TW" sz="2800" dirty="0" err="1" smtClean="0"/>
              <a:t>bigred</a:t>
            </a:r>
            <a:r>
              <a:rPr lang="zh-TW" altLang="en-US" sz="2800" dirty="0" smtClean="0"/>
              <a:t>  與</a:t>
            </a:r>
            <a:r>
              <a:rPr lang="en-US" altLang="zh-TW" sz="2800" dirty="0" smtClean="0"/>
              <a:t>ds168</a:t>
            </a:r>
            <a:r>
              <a:rPr lang="zh-TW" altLang="en-US" sz="2800" dirty="0" smtClean="0"/>
              <a:t>內帳號</a:t>
            </a:r>
            <a:r>
              <a:rPr lang="en-US" altLang="zh-TW" sz="2800" dirty="0" err="1" smtClean="0"/>
              <a:t>bigred</a:t>
            </a:r>
            <a:endParaRPr lang="en-US" altLang="zh-TW" sz="2800" dirty="0" smtClean="0"/>
          </a:p>
          <a:p>
            <a:r>
              <a:rPr lang="zh-TW" altLang="en-US" sz="2800" dirty="0" smtClean="0"/>
              <a:t>之間    加密傳輸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0270" y="859032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763243" y="796414"/>
            <a:ext cx="22120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OpenSSH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679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us1804</a:t>
            </a:r>
            <a:r>
              <a:rPr lang="zh-TW" altLang="en-US" dirty="0" smtClean="0"/>
              <a:t>原先沒有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ssh</a:t>
            </a:r>
            <a:r>
              <a:rPr lang="zh-TW" altLang="en-US" dirty="0" smtClean="0"/>
              <a:t>資料夾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7" y="1690688"/>
            <a:ext cx="11250409" cy="455499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0261" y="132119"/>
            <a:ext cx="15070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14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1514</Words>
  <Application>Microsoft Office PowerPoint</Application>
  <PresentationFormat>寬螢幕</PresentationFormat>
  <Paragraphs>239</Paragraphs>
  <Slides>31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Cordia New</vt:lpstr>
      <vt:lpstr>新細明體</vt:lpstr>
      <vt:lpstr>Arial</vt:lpstr>
      <vt:lpstr>Calibri</vt:lpstr>
      <vt:lpstr>Calibri Light</vt:lpstr>
      <vt:lpstr>Office 佈景主題</vt:lpstr>
      <vt:lpstr>本台機器的帳號 SSH到某台機器的某帳號</vt:lpstr>
      <vt:lpstr>SSH Client 及 OpenSSH  Server </vt:lpstr>
      <vt:lpstr>SSH Client 連線到 已安裝OpenSSH Server的機器</vt:lpstr>
      <vt:lpstr>PowerPoint 簡報</vt:lpstr>
      <vt:lpstr>本台機器的帳號 SSH到某台機器的某帳號</vt:lpstr>
      <vt:lpstr>PowerPoint 簡報</vt:lpstr>
      <vt:lpstr>SSH</vt:lpstr>
      <vt:lpstr>us1804連到 Ds168</vt:lpstr>
      <vt:lpstr>us1804原先沒有.ssh資料夾</vt:lpstr>
      <vt:lpstr>輸入yes,密碼</vt:lpstr>
      <vt:lpstr>Exit</vt:lpstr>
      <vt:lpstr>~/.ssh/known_hosts 檔(下載的公鑰檔)</vt:lpstr>
      <vt:lpstr>不用輸入yes,直接下載產生 ~/.ssh/known_hosts 檔 $sudo nano /etc/ssh/ssh_config</vt:lpstr>
      <vt:lpstr>不用輸入 yes了</vt:lpstr>
      <vt:lpstr>SSH Client 連到 OpenSSH Server 免密碼登入</vt:lpstr>
      <vt:lpstr>PowerPoint 簡報</vt:lpstr>
      <vt:lpstr>產生SSH公鑰、與私鑰 $ ssh-keygen -t rsa -P '' </vt:lpstr>
      <vt:lpstr>PowerPoint 簡報</vt:lpstr>
      <vt:lpstr>PowerPoint 簡報</vt:lpstr>
      <vt:lpstr>本帳號~(家目錄)下產生 .ssh目錄</vt:lpstr>
      <vt:lpstr>有id_rsa(私鑰)及id_rsa.pub(公鑰)</vt:lpstr>
      <vt:lpstr>查看 ~/.ssh/id_rsa 內容</vt:lpstr>
      <vt:lpstr>查看 ~/.ssh/id_rsa.pub 公鑰內容(有帳號)</vt:lpstr>
      <vt:lpstr>複製本帳號公鑰 到指定機器(host)的某帳號(name) ssh-copy-id name@host</vt:lpstr>
      <vt:lpstr>Us1804內bigred帳號的公鑰複製到 Ds168的bigred帳號 bigred@us1804~$ ssh-copy-id bigred@118.163.47.126 -p 22168</vt:lpstr>
      <vt:lpstr>Us1804公鑰複製到 Ds168</vt:lpstr>
      <vt:lpstr>切換到DS168  產生檔案 ~/.ssh/authorized_keys</vt:lpstr>
      <vt:lpstr>畫面</vt:lpstr>
      <vt:lpstr>查看~/.ssh/authorized_keys 內容</vt:lpstr>
      <vt:lpstr>本帳號bigred@us1804用憑證(不用密碼),直接SSH 到指定機器(OpenSSH Server)的指定帳號bigred@ds168 </vt:lpstr>
      <vt:lpstr>不問密碼 直接進入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</dc:title>
  <dc:creator>yangcc</dc:creator>
  <cp:lastModifiedBy>yangcc</cp:lastModifiedBy>
  <cp:revision>119</cp:revision>
  <dcterms:created xsi:type="dcterms:W3CDTF">2020-07-10T11:41:38Z</dcterms:created>
  <dcterms:modified xsi:type="dcterms:W3CDTF">2020-11-11T22:31:29Z</dcterms:modified>
</cp:coreProperties>
</file>